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85" r:id="rId3"/>
    <p:sldId id="298" r:id="rId4"/>
    <p:sldId id="299" r:id="rId5"/>
    <p:sldId id="260" r:id="rId6"/>
    <p:sldId id="271" r:id="rId7"/>
    <p:sldId id="272" r:id="rId8"/>
    <p:sldId id="273" r:id="rId9"/>
    <p:sldId id="276" r:id="rId10"/>
    <p:sldId id="275" r:id="rId11"/>
    <p:sldId id="280" r:id="rId12"/>
    <p:sldId id="278" r:id="rId13"/>
    <p:sldId id="279" r:id="rId14"/>
    <p:sldId id="261" r:id="rId15"/>
    <p:sldId id="281" r:id="rId16"/>
    <p:sldId id="282" r:id="rId17"/>
    <p:sldId id="283" r:id="rId18"/>
    <p:sldId id="284" r:id="rId19"/>
    <p:sldId id="289" r:id="rId20"/>
    <p:sldId id="286" r:id="rId21"/>
    <p:sldId id="287" r:id="rId22"/>
    <p:sldId id="288" r:id="rId23"/>
    <p:sldId id="290" r:id="rId24"/>
    <p:sldId id="263" r:id="rId25"/>
    <p:sldId id="291" r:id="rId26"/>
    <p:sldId id="292" r:id="rId27"/>
    <p:sldId id="264" r:id="rId28"/>
    <p:sldId id="265" r:id="rId29"/>
    <p:sldId id="267" r:id="rId30"/>
    <p:sldId id="266" r:id="rId31"/>
    <p:sldId id="293" r:id="rId32"/>
    <p:sldId id="294" r:id="rId33"/>
    <p:sldId id="295" r:id="rId34"/>
    <p:sldId id="268" r:id="rId35"/>
    <p:sldId id="269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B4D9E3"/>
    <a:srgbClr val="E9A777"/>
    <a:srgbClr val="D7D5E0"/>
    <a:srgbClr val="99C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84" autoAdjust="0"/>
  </p:normalViewPr>
  <p:slideViewPr>
    <p:cSldViewPr snapToGrid="0">
      <p:cViewPr varScale="1">
        <p:scale>
          <a:sx n="79" d="100"/>
          <a:sy n="79" d="100"/>
        </p:scale>
        <p:origin x="10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C6E-7E3A-4B28-ABA3-6F1EE6BADF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EC57-A257-41C2-BCB6-E98CBEDA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in:</a:t>
            </a:r>
          </a:p>
          <a:p>
            <a:pPr lvl="1"/>
            <a:r>
              <a:rPr lang="en-US" dirty="0"/>
              <a:t>Robotics: path planning</a:t>
            </a:r>
          </a:p>
          <a:p>
            <a:pPr lvl="1"/>
            <a:r>
              <a:rPr lang="en-US" dirty="0"/>
              <a:t>Fluid dynamics</a:t>
            </a:r>
          </a:p>
          <a:p>
            <a:pPr lvl="1"/>
            <a:r>
              <a:rPr lang="en-US" dirty="0"/>
              <a:t>Milling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1EC57-A257-41C2-BCB6-E98CBEDA3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C779-8D74-A7B1-5259-293AD63E1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AB8BC-B5C8-775F-762F-18A8DF228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8E9004C-AFEA-45BD-9E58-D5190595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486C719-241B-42A3-8971-AA941D0B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5C5276-1ED7-4726-B444-BD2F759D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362F-3942-37E2-B875-E518DD16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87111-28B1-9F31-55E3-31D0F8E79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8D951-E7C1-BB84-3D3E-9A9173FF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2BBA242-916E-42D5-9DB1-6F18D70A2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B10E3-19FF-46A0-A090-37E1DB7ED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C7683-D8D8-9384-8115-7C1543D36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ACA91-084B-D1A9-434D-6F0E8F3BD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A84E-2F4A-AE4B-3861-18E05DBA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9678D06-1001-45C4-8F7C-53C47E1CC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45743-BFFB-4EAE-BE32-F10927412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BFB1-B926-3154-A66C-9768CE60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6BC5-6F08-4127-B3FA-DFE2586C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108C-B454-7DD5-49C5-F5A40DF8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9FDD45A-A99D-4324-8C9A-196383CE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7F058-FE79-4109-8D95-22CDAF19C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5639-1367-374F-5CB0-036D3C48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5F1DD-AFF6-46E7-059B-FBAF731C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9B99-9DDA-19C8-4A20-D0C5FDB7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3B219E0-2E90-4222-9A31-9F563CCD1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3B225-655A-4AD6-9BE2-588A398F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2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62B3-3574-7F3B-8624-D5682E4F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F8D7-A512-0994-1121-B39411305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BD19-3F91-9AA7-4928-E50276587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3742F-FDE5-124C-6A21-DD2D043E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DC2118B-63D0-4823-887A-B16C80106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E56879D-1D03-43E8-A7B0-E1A6A9459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C5A9-51CC-229B-88DF-2F0BCDFA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A0B32-C6D1-7A3C-2AA7-E15AC905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5BACB-9585-CD66-134B-2DDEB019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564AD-3947-59F7-5C8C-808C846E0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25247-CB9A-EFED-9871-263924D70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23814-25FC-588F-923B-263DAF6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42BEC23-6971-477C-A642-ED213F048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2F01608-8651-4568-AA3F-F6D1C739C2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1CF5-0D4A-137A-073A-3813D9F7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7B64C-95E4-0CDA-E7F2-2E5B3A36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F6E9397-50C2-43E8-8B74-7C8299BD7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CA04417-C625-4F4B-AEB4-0009DD491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5EF4B-57D4-46DE-F51A-14A43CE2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DDB5FA9-936B-465C-9477-22FEC2D6E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0B7C2AC-96B9-477F-9E70-99E50BBB3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FC94-ADFB-95C3-A34D-4395121D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6AF7-9779-00F2-B3EB-80CF2E2D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3B5D5-E190-50CC-9E65-8994A1CA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068A-1917-5F02-6645-20141CA3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7CC245B-C6BB-400B-850D-FBB7258E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0471A2E-6A01-4BE0-8188-7D7AE8ED1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5F97-6EEA-F4E2-A1AE-5CCD0C7F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6EB20-5234-24BC-1C2C-5BC4E2BAA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A6970-711E-7F6D-C444-A6E62BF20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750B2-A8B0-3DE2-1FF6-D0846327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7C5F9FB-B519-4293-8CCB-CAC5ED5BC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7AF9F39-0211-48EE-9018-BFC19DAF3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BEBA8-90C1-4326-932B-DEC3BCD85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266CCC8-B439-4E52-A6D4-4C0C393BA4B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47B1E-803A-EFC6-4493-D85AC404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CB943-EE97-9C1E-BE08-3EBA999D7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FB02-138E-FF8B-95ED-BA105124F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07/04/2023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739905F-00D6-5357-12DB-99EAE5BA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99" y="6176962"/>
            <a:ext cx="1937873" cy="6810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9FC3C0-966C-4B05-A8DC-4A3EC73D9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1" y="6356350"/>
            <a:ext cx="1533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7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A3DDE0-81E4-CF09-B453-9C3481BC9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56" y="3931920"/>
            <a:ext cx="1951258" cy="2651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8E67EF-0BC0-4A8F-B1D4-DF050E46C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5" y="3931920"/>
            <a:ext cx="1951258" cy="2651760"/>
          </a:xfrm>
          <a:prstGeom prst="rect">
            <a:avLst/>
          </a:prstGeom>
        </p:spPr>
      </p:pic>
      <p:pic>
        <p:nvPicPr>
          <p:cNvPr id="13" name="Picture 12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2DD4A88B-9D41-40EE-A792-92CF0580E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71" y="3931920"/>
            <a:ext cx="1951258" cy="2651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DFC3B-D7C0-4A2C-79A3-F6E7E35EF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61" y="1122363"/>
            <a:ext cx="1053547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Feature-Preserving Offset Mesh Generation from Topology-Adapted Octrees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72F0D-D4C3-4343-FE34-84DEF9C0A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Daniel Zint</a:t>
            </a:r>
            <a:r>
              <a:rPr lang="de-DE" dirty="0"/>
              <a:t>, </a:t>
            </a:r>
            <a:r>
              <a:rPr lang="de-DE" dirty="0" err="1"/>
              <a:t>Nissim</a:t>
            </a:r>
            <a:r>
              <a:rPr lang="de-DE" dirty="0"/>
              <a:t> </a:t>
            </a:r>
            <a:r>
              <a:rPr lang="de-DE" dirty="0" err="1"/>
              <a:t>Maruani</a:t>
            </a:r>
            <a:r>
              <a:rPr lang="de-DE" dirty="0"/>
              <a:t>, </a:t>
            </a:r>
            <a:r>
              <a:rPr lang="en-US" dirty="0" err="1"/>
              <a:t>Mael</a:t>
            </a:r>
            <a:r>
              <a:rPr lang="en-US" dirty="0"/>
              <a:t> Rouxel-</a:t>
            </a:r>
            <a:r>
              <a:rPr lang="en-US" dirty="0" err="1"/>
              <a:t>Labb</a:t>
            </a:r>
            <a:r>
              <a:rPr lang="de-DE" dirty="0"/>
              <a:t>é, Pierre Alliez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22C5890-F5CC-4CF6-824D-81EF738586AD}"/>
              </a:ext>
            </a:extLst>
          </p:cNvPr>
          <p:cNvSpPr/>
          <p:nvPr/>
        </p:nvSpPr>
        <p:spPr>
          <a:xfrm>
            <a:off x="7132319" y="5038148"/>
            <a:ext cx="631767" cy="311727"/>
          </a:xfrm>
          <a:prstGeom prst="rightArrow">
            <a:avLst/>
          </a:prstGeom>
          <a:gradFill flip="none" rotWithShape="1">
            <a:gsLst>
              <a:gs pos="0">
                <a:srgbClr val="99C3D1"/>
              </a:gs>
              <a:gs pos="100000">
                <a:srgbClr val="D7D5E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90047C2-D8EC-4185-9C75-78B35025D8F6}"/>
              </a:ext>
            </a:extLst>
          </p:cNvPr>
          <p:cNvSpPr/>
          <p:nvPr/>
        </p:nvSpPr>
        <p:spPr>
          <a:xfrm rot="10800000">
            <a:off x="4358504" y="5038148"/>
            <a:ext cx="631767" cy="311727"/>
          </a:xfrm>
          <a:prstGeom prst="rightArrow">
            <a:avLst/>
          </a:prstGeom>
          <a:gradFill flip="none" rotWithShape="1">
            <a:gsLst>
              <a:gs pos="0">
                <a:srgbClr val="99C3D1"/>
              </a:gs>
              <a:gs pos="100000">
                <a:srgbClr val="D7D5E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4D1F-94CD-4EED-913A-8BBF1EDEC7EF}"/>
              </a:ext>
            </a:extLst>
          </p:cNvPr>
          <p:cNvSpPr txBox="1"/>
          <p:nvPr/>
        </p:nvSpPr>
        <p:spPr>
          <a:xfrm>
            <a:off x="4358504" y="5366305"/>
            <a:ext cx="63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1E99-A5C3-4AF1-ADCE-81E9B8EE7DF1}"/>
              </a:ext>
            </a:extLst>
          </p:cNvPr>
          <p:cNvSpPr txBox="1"/>
          <p:nvPr/>
        </p:nvSpPr>
        <p:spPr>
          <a:xfrm>
            <a:off x="7132319" y="5366305"/>
            <a:ext cx="63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+5%</a:t>
            </a:r>
          </a:p>
        </p:txBody>
      </p:sp>
    </p:spTree>
    <p:extLst>
      <p:ext uri="{BB962C8B-B14F-4D97-AF65-F5344CB8AC3E}">
        <p14:creationId xmlns:p14="http://schemas.microsoft.com/office/powerpoint/2010/main" val="14169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6623D-84F8-43AF-90FF-E3173AFCDAFF}"/>
              </a:ext>
            </a:extLst>
          </p:cNvPr>
          <p:cNvGrpSpPr/>
          <p:nvPr/>
        </p:nvGrpSpPr>
        <p:grpSpPr>
          <a:xfrm>
            <a:off x="4267201" y="2057400"/>
            <a:ext cx="3657600" cy="2743200"/>
            <a:chOff x="2743200" y="1828800"/>
            <a:chExt cx="36576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05AE5-ED93-4252-93D0-FDAB2C8D7A55}"/>
                </a:ext>
              </a:extLst>
            </p:cNvPr>
            <p:cNvSpPr/>
            <p:nvPr/>
          </p:nvSpPr>
          <p:spPr>
            <a:xfrm>
              <a:off x="27432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94C0C3-4934-47B3-B555-99C978461104}"/>
                </a:ext>
              </a:extLst>
            </p:cNvPr>
            <p:cNvSpPr/>
            <p:nvPr/>
          </p:nvSpPr>
          <p:spPr>
            <a:xfrm>
              <a:off x="3657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9F7066-83E8-4D4C-AA36-C519D573AEB6}"/>
                </a:ext>
              </a:extLst>
            </p:cNvPr>
            <p:cNvSpPr/>
            <p:nvPr/>
          </p:nvSpPr>
          <p:spPr>
            <a:xfrm>
              <a:off x="45720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4C78F-C37F-43CF-8253-5EC7002A23EA}"/>
                </a:ext>
              </a:extLst>
            </p:cNvPr>
            <p:cNvSpPr/>
            <p:nvPr/>
          </p:nvSpPr>
          <p:spPr>
            <a:xfrm>
              <a:off x="54864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93BF7C-BA8C-4B4C-A9E7-AF0D0D341B87}"/>
                </a:ext>
              </a:extLst>
            </p:cNvPr>
            <p:cNvSpPr/>
            <p:nvPr/>
          </p:nvSpPr>
          <p:spPr>
            <a:xfrm>
              <a:off x="27432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F1339-1D04-4448-923E-195CA13D8FB5}"/>
                </a:ext>
              </a:extLst>
            </p:cNvPr>
            <p:cNvSpPr/>
            <p:nvPr/>
          </p:nvSpPr>
          <p:spPr>
            <a:xfrm>
              <a:off x="36576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C685A-4E08-487B-BD4D-40A81AF359FC}"/>
                </a:ext>
              </a:extLst>
            </p:cNvPr>
            <p:cNvSpPr/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4C1FF-9949-41E5-BE58-92FB7B8ABDF8}"/>
                </a:ext>
              </a:extLst>
            </p:cNvPr>
            <p:cNvSpPr/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D7A6AE-8750-423C-A912-10F3B445E597}"/>
                </a:ext>
              </a:extLst>
            </p:cNvPr>
            <p:cNvSpPr/>
            <p:nvPr/>
          </p:nvSpPr>
          <p:spPr>
            <a:xfrm>
              <a:off x="27432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D37A7-0F8D-4F7E-AD05-7A4443DC9EC2}"/>
                </a:ext>
              </a:extLst>
            </p:cNvPr>
            <p:cNvSpPr/>
            <p:nvPr/>
          </p:nvSpPr>
          <p:spPr>
            <a:xfrm>
              <a:off x="36576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EE23E2-F48E-43D2-B0C6-E10ADA57C4AA}"/>
                </a:ext>
              </a:extLst>
            </p:cNvPr>
            <p:cNvSpPr/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AF88FA-FD26-42CD-BC46-6EDFD5B77F59}"/>
                </a:ext>
              </a:extLst>
            </p:cNvPr>
            <p:cNvSpPr/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4E2DA1-A34E-465F-B7BC-898627EBF5D8}"/>
              </a:ext>
            </a:extLst>
          </p:cNvPr>
          <p:cNvSpPr/>
          <p:nvPr/>
        </p:nvSpPr>
        <p:spPr>
          <a:xfrm>
            <a:off x="4028873" y="2247089"/>
            <a:ext cx="4134255" cy="2363821"/>
          </a:xfrm>
          <a:custGeom>
            <a:avLst/>
            <a:gdLst>
              <a:gd name="connsiteX0" fmla="*/ 0 w 4134255"/>
              <a:gd name="connsiteY0" fmla="*/ 0 h 2363821"/>
              <a:gd name="connsiteX1" fmla="*/ 1605064 w 4134255"/>
              <a:gd name="connsiteY1" fmla="*/ 340468 h 2363821"/>
              <a:gd name="connsiteX2" fmla="*/ 2295728 w 4134255"/>
              <a:gd name="connsiteY2" fmla="*/ 1439694 h 2363821"/>
              <a:gd name="connsiteX3" fmla="*/ 4134255 w 4134255"/>
              <a:gd name="connsiteY3" fmla="*/ 2363821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255" h="2363821">
                <a:moveTo>
                  <a:pt x="0" y="0"/>
                </a:moveTo>
                <a:cubicBezTo>
                  <a:pt x="611221" y="50259"/>
                  <a:pt x="1222443" y="100519"/>
                  <a:pt x="1605064" y="340468"/>
                </a:cubicBezTo>
                <a:cubicBezTo>
                  <a:pt x="1987685" y="580417"/>
                  <a:pt x="1874196" y="1102469"/>
                  <a:pt x="2295728" y="1439694"/>
                </a:cubicBezTo>
                <a:cubicBezTo>
                  <a:pt x="2717260" y="1776919"/>
                  <a:pt x="3425757" y="2070370"/>
                  <a:pt x="4134255" y="2363821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F8A9602-D8D3-45F2-8CEE-B18E2A1F06D3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0C3AB6-7DB8-4675-B334-C1673874E33B}"/>
              </a:ext>
            </a:extLst>
          </p:cNvPr>
          <p:cNvSpPr/>
          <p:nvPr/>
        </p:nvSpPr>
        <p:spPr>
          <a:xfrm>
            <a:off x="5599882" y="343431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990742-7F83-450E-931C-5BF36027ECEB}"/>
              </a:ext>
            </a:extLst>
          </p:cNvPr>
          <p:cNvSpPr/>
          <p:nvPr/>
        </p:nvSpPr>
        <p:spPr>
          <a:xfrm>
            <a:off x="4650039" y="221938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0838BF-C71B-49CA-82AB-BE9D5451765A}"/>
              </a:ext>
            </a:extLst>
          </p:cNvPr>
          <p:cNvSpPr/>
          <p:nvPr/>
        </p:nvSpPr>
        <p:spPr>
          <a:xfrm>
            <a:off x="5551468" y="248852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13F060-88C0-42DA-88ED-59C1E45369C9}"/>
              </a:ext>
            </a:extLst>
          </p:cNvPr>
          <p:cNvSpPr/>
          <p:nvPr/>
        </p:nvSpPr>
        <p:spPr>
          <a:xfrm>
            <a:off x="6197009" y="3565756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9CA610-9476-4735-991E-790AA7581EAF}"/>
              </a:ext>
            </a:extLst>
          </p:cNvPr>
          <p:cNvSpPr/>
          <p:nvPr/>
        </p:nvSpPr>
        <p:spPr>
          <a:xfrm>
            <a:off x="7333043" y="419086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4875AB-3C0E-4D11-8945-A6AA62D3E88C}"/>
              </a:ext>
            </a:extLst>
          </p:cNvPr>
          <p:cNvSpPr/>
          <p:nvPr/>
        </p:nvSpPr>
        <p:spPr>
          <a:xfrm>
            <a:off x="4615859" y="360195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C1663C-4ECA-40EF-9AE8-DC24D59C75FE}"/>
              </a:ext>
            </a:extLst>
          </p:cNvPr>
          <p:cNvSpPr/>
          <p:nvPr/>
        </p:nvSpPr>
        <p:spPr>
          <a:xfrm>
            <a:off x="6364422" y="420393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CA7B4B-DA23-4456-B09C-45D425E33BBA}"/>
              </a:ext>
            </a:extLst>
          </p:cNvPr>
          <p:cNvCxnSpPr>
            <a:cxnSpLocks/>
          </p:cNvCxnSpPr>
          <p:nvPr/>
        </p:nvCxnSpPr>
        <p:spPr>
          <a:xfrm>
            <a:off x="4734561" y="2311400"/>
            <a:ext cx="909320" cy="25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AD9BD7-FBF2-4867-A0AE-7DE5EA054ECF}"/>
              </a:ext>
            </a:extLst>
          </p:cNvPr>
          <p:cNvCxnSpPr>
            <a:cxnSpLocks/>
          </p:cNvCxnSpPr>
          <p:nvPr/>
        </p:nvCxnSpPr>
        <p:spPr>
          <a:xfrm>
            <a:off x="5648961" y="2585720"/>
            <a:ext cx="43180" cy="9423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B35F09-863A-4BF8-B1CE-AD1EA1FA69E0}"/>
              </a:ext>
            </a:extLst>
          </p:cNvPr>
          <p:cNvCxnSpPr>
            <a:cxnSpLocks/>
          </p:cNvCxnSpPr>
          <p:nvPr/>
        </p:nvCxnSpPr>
        <p:spPr>
          <a:xfrm flipV="1">
            <a:off x="6438901" y="4287520"/>
            <a:ext cx="993140" cy="17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5D6C7A-7A30-4DBF-9F1B-50DC8D19DF86}"/>
              </a:ext>
            </a:extLst>
          </p:cNvPr>
          <p:cNvCxnSpPr>
            <a:cxnSpLocks/>
          </p:cNvCxnSpPr>
          <p:nvPr/>
        </p:nvCxnSpPr>
        <p:spPr>
          <a:xfrm>
            <a:off x="5676901" y="3520440"/>
            <a:ext cx="619125" cy="137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540565-1A08-4B6C-A3DE-49BB155C748B}"/>
              </a:ext>
            </a:extLst>
          </p:cNvPr>
          <p:cNvCxnSpPr>
            <a:cxnSpLocks/>
          </p:cNvCxnSpPr>
          <p:nvPr/>
        </p:nvCxnSpPr>
        <p:spPr>
          <a:xfrm>
            <a:off x="6278881" y="3665220"/>
            <a:ext cx="175260" cy="6248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C77B503-5E45-4018-B007-1EACAFF4AD64}"/>
              </a:ext>
            </a:extLst>
          </p:cNvPr>
          <p:cNvSpPr/>
          <p:nvPr/>
        </p:nvSpPr>
        <p:spPr>
          <a:xfrm>
            <a:off x="5725223" y="411466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4EFD01-D2EB-417F-9DF2-5C3B9D9687C5}"/>
              </a:ext>
            </a:extLst>
          </p:cNvPr>
          <p:cNvCxnSpPr>
            <a:cxnSpLocks/>
          </p:cNvCxnSpPr>
          <p:nvPr/>
        </p:nvCxnSpPr>
        <p:spPr>
          <a:xfrm flipV="1">
            <a:off x="4693921" y="3520440"/>
            <a:ext cx="998220" cy="1600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D01F3D-2576-4EF0-93E3-B6F1599A4A35}"/>
              </a:ext>
            </a:extLst>
          </p:cNvPr>
          <p:cNvCxnSpPr>
            <a:cxnSpLocks/>
          </p:cNvCxnSpPr>
          <p:nvPr/>
        </p:nvCxnSpPr>
        <p:spPr>
          <a:xfrm>
            <a:off x="5692141" y="3528060"/>
            <a:ext cx="129540" cy="670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69B755-BA38-452F-8E51-D272A07E67A4}"/>
              </a:ext>
            </a:extLst>
          </p:cNvPr>
          <p:cNvCxnSpPr>
            <a:cxnSpLocks/>
          </p:cNvCxnSpPr>
          <p:nvPr/>
        </p:nvCxnSpPr>
        <p:spPr>
          <a:xfrm>
            <a:off x="5814061" y="4198620"/>
            <a:ext cx="662940" cy="990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67D497-70F8-4477-AFE5-08FA0C9E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D58ED96-6DF4-4929-B36D-C8A157526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9F37B4-42ED-4EB8-A482-ABA77AFBD2AF}"/>
              </a:ext>
            </a:extLst>
          </p:cNvPr>
          <p:cNvGrpSpPr/>
          <p:nvPr/>
        </p:nvGrpSpPr>
        <p:grpSpPr>
          <a:xfrm>
            <a:off x="4028873" y="2057400"/>
            <a:ext cx="4134255" cy="2743200"/>
            <a:chOff x="2504872" y="1828800"/>
            <a:chExt cx="4134255" cy="27432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3EB295-11CC-4C67-8C9D-465F32C72407}"/>
                </a:ext>
              </a:extLst>
            </p:cNvPr>
            <p:cNvGrpSpPr/>
            <p:nvPr/>
          </p:nvGrpSpPr>
          <p:grpSpPr>
            <a:xfrm>
              <a:off x="2743200" y="1828800"/>
              <a:ext cx="3657600" cy="2743200"/>
              <a:chOff x="2743200" y="1828800"/>
              <a:chExt cx="3657600" cy="27432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4A429B-67CC-4DBB-8100-D871926A8AEE}"/>
                  </a:ext>
                </a:extLst>
              </p:cNvPr>
              <p:cNvSpPr/>
              <p:nvPr/>
            </p:nvSpPr>
            <p:spPr>
              <a:xfrm>
                <a:off x="27432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67C6C7-D79B-4284-943F-6AD81BB95A24}"/>
                  </a:ext>
                </a:extLst>
              </p:cNvPr>
              <p:cNvSpPr/>
              <p:nvPr/>
            </p:nvSpPr>
            <p:spPr>
              <a:xfrm>
                <a:off x="36576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22B4CF2-0844-4E2D-BED2-8A2D09715063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1D7ADB1-9948-4573-A56F-A509FC103D43}"/>
                  </a:ext>
                </a:extLst>
              </p:cNvPr>
              <p:cNvSpPr/>
              <p:nvPr/>
            </p:nvSpPr>
            <p:spPr>
              <a:xfrm>
                <a:off x="54864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756E5F-F7E8-4589-9479-303B86C11A8D}"/>
                  </a:ext>
                </a:extLst>
              </p:cNvPr>
              <p:cNvSpPr/>
              <p:nvPr/>
            </p:nvSpPr>
            <p:spPr>
              <a:xfrm>
                <a:off x="27432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0C08D-DBA1-4B5D-A69A-28397F54533B}"/>
                  </a:ext>
                </a:extLst>
              </p:cNvPr>
              <p:cNvSpPr/>
              <p:nvPr/>
            </p:nvSpPr>
            <p:spPr>
              <a:xfrm>
                <a:off x="36576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DF4611-0556-4301-AA68-C8C9FF7633DA}"/>
                  </a:ext>
                </a:extLst>
              </p:cNvPr>
              <p:cNvSpPr/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D2DA0C-E64A-4912-A401-9DB3D602B835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933438-79AD-44C2-8C83-1E86E47DB5AB}"/>
                  </a:ext>
                </a:extLst>
              </p:cNvPr>
              <p:cNvSpPr/>
              <p:nvPr/>
            </p:nvSpPr>
            <p:spPr>
              <a:xfrm>
                <a:off x="27432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C08389-E6EF-49F6-AC12-18F7F4D79320}"/>
                  </a:ext>
                </a:extLst>
              </p:cNvPr>
              <p:cNvSpPr/>
              <p:nvPr/>
            </p:nvSpPr>
            <p:spPr>
              <a:xfrm>
                <a:off x="36576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476617-FB1B-48D8-A37A-AB2E49235373}"/>
                  </a:ext>
                </a:extLst>
              </p:cNvPr>
              <p:cNvSpPr/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8D3BCC-3C23-478D-818D-7E03C7C90FC0}"/>
                  </a:ext>
                </a:extLst>
              </p:cNvPr>
              <p:cNvSpPr/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F36DED5-D533-4010-B69E-EB2C85F0E47B}"/>
                </a:ext>
              </a:extLst>
            </p:cNvPr>
            <p:cNvSpPr/>
            <p:nvPr/>
          </p:nvSpPr>
          <p:spPr>
            <a:xfrm>
              <a:off x="2504872" y="2018489"/>
              <a:ext cx="4134255" cy="2363821"/>
            </a:xfrm>
            <a:custGeom>
              <a:avLst/>
              <a:gdLst>
                <a:gd name="connsiteX0" fmla="*/ 0 w 4134255"/>
                <a:gd name="connsiteY0" fmla="*/ 0 h 2363821"/>
                <a:gd name="connsiteX1" fmla="*/ 1605064 w 4134255"/>
                <a:gd name="connsiteY1" fmla="*/ 340468 h 2363821"/>
                <a:gd name="connsiteX2" fmla="*/ 2295728 w 4134255"/>
                <a:gd name="connsiteY2" fmla="*/ 1439694 h 2363821"/>
                <a:gd name="connsiteX3" fmla="*/ 4134255 w 4134255"/>
                <a:gd name="connsiteY3" fmla="*/ 2363821 h 2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255" h="2363821">
                  <a:moveTo>
                    <a:pt x="0" y="0"/>
                  </a:moveTo>
                  <a:cubicBezTo>
                    <a:pt x="611221" y="50259"/>
                    <a:pt x="1222443" y="100519"/>
                    <a:pt x="1605064" y="340468"/>
                  </a:cubicBezTo>
                  <a:cubicBezTo>
                    <a:pt x="1987685" y="580417"/>
                    <a:pt x="1874196" y="1102469"/>
                    <a:pt x="2295728" y="1439694"/>
                  </a:cubicBezTo>
                  <a:cubicBezTo>
                    <a:pt x="2717260" y="1776919"/>
                    <a:pt x="3425757" y="2070370"/>
                    <a:pt x="4134255" y="2363821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AB3E6A-A75F-4429-9E22-FB51E1F91B29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B1F74-0B1B-49DC-9DA3-B5DE1A71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9359F-71A1-4C5B-920F-C00316DB6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6623D-84F8-43AF-90FF-E3173AFCDAFF}"/>
              </a:ext>
            </a:extLst>
          </p:cNvPr>
          <p:cNvGrpSpPr/>
          <p:nvPr/>
        </p:nvGrpSpPr>
        <p:grpSpPr>
          <a:xfrm>
            <a:off x="4267201" y="2055536"/>
            <a:ext cx="3657600" cy="2743200"/>
            <a:chOff x="2743200" y="1828800"/>
            <a:chExt cx="36576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05AE5-ED93-4252-93D0-FDAB2C8D7A55}"/>
                </a:ext>
              </a:extLst>
            </p:cNvPr>
            <p:cNvSpPr/>
            <p:nvPr/>
          </p:nvSpPr>
          <p:spPr>
            <a:xfrm>
              <a:off x="27432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94C0C3-4934-47B3-B555-99C978461104}"/>
                </a:ext>
              </a:extLst>
            </p:cNvPr>
            <p:cNvSpPr/>
            <p:nvPr/>
          </p:nvSpPr>
          <p:spPr>
            <a:xfrm>
              <a:off x="3657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9F7066-83E8-4D4C-AA36-C519D573AEB6}"/>
                </a:ext>
              </a:extLst>
            </p:cNvPr>
            <p:cNvSpPr/>
            <p:nvPr/>
          </p:nvSpPr>
          <p:spPr>
            <a:xfrm>
              <a:off x="45720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4C78F-C37F-43CF-8253-5EC7002A23EA}"/>
                </a:ext>
              </a:extLst>
            </p:cNvPr>
            <p:cNvSpPr/>
            <p:nvPr/>
          </p:nvSpPr>
          <p:spPr>
            <a:xfrm>
              <a:off x="54864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93BF7C-BA8C-4B4C-A9E7-AF0D0D341B87}"/>
                </a:ext>
              </a:extLst>
            </p:cNvPr>
            <p:cNvSpPr/>
            <p:nvPr/>
          </p:nvSpPr>
          <p:spPr>
            <a:xfrm>
              <a:off x="27432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F1339-1D04-4448-923E-195CA13D8FB5}"/>
                </a:ext>
              </a:extLst>
            </p:cNvPr>
            <p:cNvSpPr/>
            <p:nvPr/>
          </p:nvSpPr>
          <p:spPr>
            <a:xfrm>
              <a:off x="36576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C685A-4E08-487B-BD4D-40A81AF359FC}"/>
                </a:ext>
              </a:extLst>
            </p:cNvPr>
            <p:cNvSpPr/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4C1FF-9949-41E5-BE58-92FB7B8ABDF8}"/>
                </a:ext>
              </a:extLst>
            </p:cNvPr>
            <p:cNvSpPr/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D7A6AE-8750-423C-A912-10F3B445E597}"/>
                </a:ext>
              </a:extLst>
            </p:cNvPr>
            <p:cNvSpPr/>
            <p:nvPr/>
          </p:nvSpPr>
          <p:spPr>
            <a:xfrm>
              <a:off x="27432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D37A7-0F8D-4F7E-AD05-7A4443DC9EC2}"/>
                </a:ext>
              </a:extLst>
            </p:cNvPr>
            <p:cNvSpPr/>
            <p:nvPr/>
          </p:nvSpPr>
          <p:spPr>
            <a:xfrm>
              <a:off x="36576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EE23E2-F48E-43D2-B0C6-E10ADA57C4AA}"/>
                </a:ext>
              </a:extLst>
            </p:cNvPr>
            <p:cNvSpPr/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AF88FA-FD26-42CD-BC46-6EDFD5B77F59}"/>
                </a:ext>
              </a:extLst>
            </p:cNvPr>
            <p:cNvSpPr/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A54058E-CE49-4EE0-B32B-A4EA77AFF74D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7AF1B503-4A58-4D98-9EC5-C0C4C4D9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CE7E4A2-BDF4-4A53-851B-AFCAC6BAC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5366C2-C404-4001-AE44-36928E6C23E7}"/>
              </a:ext>
            </a:extLst>
          </p:cNvPr>
          <p:cNvCxnSpPr>
            <a:cxnSpLocks/>
            <a:stCxn id="14" idx="0"/>
            <a:endCxn id="18" idx="0"/>
          </p:cNvCxnSpPr>
          <p:nvPr/>
        </p:nvCxnSpPr>
        <p:spPr>
          <a:xfrm>
            <a:off x="5638801" y="2969936"/>
            <a:ext cx="0" cy="914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F27C82-AE84-492A-917A-E94EB3ACB142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5181601" y="3427135"/>
            <a:ext cx="914399" cy="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0DFD67-F3BC-4D00-ADDE-BD975EC91583}"/>
              </a:ext>
            </a:extLst>
          </p:cNvPr>
          <p:cNvCxnSpPr>
            <a:cxnSpLocks/>
            <a:stCxn id="19" idx="0"/>
            <a:endCxn id="19" idx="2"/>
          </p:cNvCxnSpPr>
          <p:nvPr/>
        </p:nvCxnSpPr>
        <p:spPr>
          <a:xfrm>
            <a:off x="6553201" y="3884336"/>
            <a:ext cx="0" cy="914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531444-8432-46F3-98B8-656B241393ED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6096001" y="4341536"/>
            <a:ext cx="9144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4E2DA1-A34E-465F-B7BC-898627EBF5D8}"/>
              </a:ext>
            </a:extLst>
          </p:cNvPr>
          <p:cNvSpPr/>
          <p:nvPr/>
        </p:nvSpPr>
        <p:spPr>
          <a:xfrm>
            <a:off x="4028873" y="2245225"/>
            <a:ext cx="4134255" cy="2363821"/>
          </a:xfrm>
          <a:custGeom>
            <a:avLst/>
            <a:gdLst>
              <a:gd name="connsiteX0" fmla="*/ 0 w 4134255"/>
              <a:gd name="connsiteY0" fmla="*/ 0 h 2363821"/>
              <a:gd name="connsiteX1" fmla="*/ 1605064 w 4134255"/>
              <a:gd name="connsiteY1" fmla="*/ 340468 h 2363821"/>
              <a:gd name="connsiteX2" fmla="*/ 2295728 w 4134255"/>
              <a:gd name="connsiteY2" fmla="*/ 1439694 h 2363821"/>
              <a:gd name="connsiteX3" fmla="*/ 4134255 w 4134255"/>
              <a:gd name="connsiteY3" fmla="*/ 2363821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255" h="2363821">
                <a:moveTo>
                  <a:pt x="0" y="0"/>
                </a:moveTo>
                <a:cubicBezTo>
                  <a:pt x="611221" y="50259"/>
                  <a:pt x="1222443" y="100519"/>
                  <a:pt x="1605064" y="340468"/>
                </a:cubicBezTo>
                <a:cubicBezTo>
                  <a:pt x="1987685" y="580417"/>
                  <a:pt x="1874196" y="1102469"/>
                  <a:pt x="2295728" y="1439694"/>
                </a:cubicBezTo>
                <a:cubicBezTo>
                  <a:pt x="2717260" y="1776919"/>
                  <a:pt x="3425757" y="2070370"/>
                  <a:pt x="4134255" y="236382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6623D-84F8-43AF-90FF-E3173AFCDAFF}"/>
              </a:ext>
            </a:extLst>
          </p:cNvPr>
          <p:cNvGrpSpPr/>
          <p:nvPr/>
        </p:nvGrpSpPr>
        <p:grpSpPr>
          <a:xfrm>
            <a:off x="4267201" y="2055536"/>
            <a:ext cx="3657600" cy="2743200"/>
            <a:chOff x="2743200" y="1828800"/>
            <a:chExt cx="36576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05AE5-ED93-4252-93D0-FDAB2C8D7A55}"/>
                </a:ext>
              </a:extLst>
            </p:cNvPr>
            <p:cNvSpPr/>
            <p:nvPr/>
          </p:nvSpPr>
          <p:spPr>
            <a:xfrm>
              <a:off x="27432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94C0C3-4934-47B3-B555-99C978461104}"/>
                </a:ext>
              </a:extLst>
            </p:cNvPr>
            <p:cNvSpPr/>
            <p:nvPr/>
          </p:nvSpPr>
          <p:spPr>
            <a:xfrm>
              <a:off x="3657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9F7066-83E8-4D4C-AA36-C519D573AEB6}"/>
                </a:ext>
              </a:extLst>
            </p:cNvPr>
            <p:cNvSpPr/>
            <p:nvPr/>
          </p:nvSpPr>
          <p:spPr>
            <a:xfrm>
              <a:off x="45720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4C78F-C37F-43CF-8253-5EC7002A23EA}"/>
                </a:ext>
              </a:extLst>
            </p:cNvPr>
            <p:cNvSpPr/>
            <p:nvPr/>
          </p:nvSpPr>
          <p:spPr>
            <a:xfrm>
              <a:off x="54864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93BF7C-BA8C-4B4C-A9E7-AF0D0D341B87}"/>
                </a:ext>
              </a:extLst>
            </p:cNvPr>
            <p:cNvSpPr/>
            <p:nvPr/>
          </p:nvSpPr>
          <p:spPr>
            <a:xfrm>
              <a:off x="27432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F1339-1D04-4448-923E-195CA13D8FB5}"/>
                </a:ext>
              </a:extLst>
            </p:cNvPr>
            <p:cNvSpPr/>
            <p:nvPr/>
          </p:nvSpPr>
          <p:spPr>
            <a:xfrm>
              <a:off x="36576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C685A-4E08-487B-BD4D-40A81AF359FC}"/>
                </a:ext>
              </a:extLst>
            </p:cNvPr>
            <p:cNvSpPr/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4C1FF-9949-41E5-BE58-92FB7B8ABDF8}"/>
                </a:ext>
              </a:extLst>
            </p:cNvPr>
            <p:cNvSpPr/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D7A6AE-8750-423C-A912-10F3B445E597}"/>
                </a:ext>
              </a:extLst>
            </p:cNvPr>
            <p:cNvSpPr/>
            <p:nvPr/>
          </p:nvSpPr>
          <p:spPr>
            <a:xfrm>
              <a:off x="27432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D37A7-0F8D-4F7E-AD05-7A4443DC9EC2}"/>
                </a:ext>
              </a:extLst>
            </p:cNvPr>
            <p:cNvSpPr/>
            <p:nvPr/>
          </p:nvSpPr>
          <p:spPr>
            <a:xfrm>
              <a:off x="36576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EE23E2-F48E-43D2-B0C6-E10ADA57C4AA}"/>
                </a:ext>
              </a:extLst>
            </p:cNvPr>
            <p:cNvSpPr/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AF88FA-FD26-42CD-BC46-6EDFD5B77F59}"/>
                </a:ext>
              </a:extLst>
            </p:cNvPr>
            <p:cNvSpPr/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687E0A-94A1-4F3F-9E4B-A797009C6FF3}"/>
              </a:ext>
            </a:extLst>
          </p:cNvPr>
          <p:cNvCxnSpPr>
            <a:cxnSpLocks/>
          </p:cNvCxnSpPr>
          <p:nvPr/>
        </p:nvCxnSpPr>
        <p:spPr>
          <a:xfrm>
            <a:off x="5638801" y="2969936"/>
            <a:ext cx="0" cy="914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1C1D9B-7462-4218-83CC-980EA1B2F7B8}"/>
              </a:ext>
            </a:extLst>
          </p:cNvPr>
          <p:cNvCxnSpPr>
            <a:cxnSpLocks/>
          </p:cNvCxnSpPr>
          <p:nvPr/>
        </p:nvCxnSpPr>
        <p:spPr>
          <a:xfrm flipV="1">
            <a:off x="5181601" y="3427135"/>
            <a:ext cx="914399" cy="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1D26E2-5BD3-4684-9052-F36CEF1789DD}"/>
              </a:ext>
            </a:extLst>
          </p:cNvPr>
          <p:cNvCxnSpPr>
            <a:cxnSpLocks/>
          </p:cNvCxnSpPr>
          <p:nvPr/>
        </p:nvCxnSpPr>
        <p:spPr>
          <a:xfrm>
            <a:off x="6553201" y="3884336"/>
            <a:ext cx="0" cy="914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276771D-8A92-4A38-BE06-07688C99252B}"/>
              </a:ext>
            </a:extLst>
          </p:cNvPr>
          <p:cNvCxnSpPr>
            <a:cxnSpLocks/>
          </p:cNvCxnSpPr>
          <p:nvPr/>
        </p:nvCxnSpPr>
        <p:spPr>
          <a:xfrm>
            <a:off x="6096001" y="4341536"/>
            <a:ext cx="9144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A4B1AC3-4063-47C6-894C-100E3B8DD93B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4E2DA1-A34E-465F-B7BC-898627EBF5D8}"/>
              </a:ext>
            </a:extLst>
          </p:cNvPr>
          <p:cNvSpPr/>
          <p:nvPr/>
        </p:nvSpPr>
        <p:spPr>
          <a:xfrm>
            <a:off x="4028873" y="2245225"/>
            <a:ext cx="4134255" cy="2363821"/>
          </a:xfrm>
          <a:custGeom>
            <a:avLst/>
            <a:gdLst>
              <a:gd name="connsiteX0" fmla="*/ 0 w 4134255"/>
              <a:gd name="connsiteY0" fmla="*/ 0 h 2363821"/>
              <a:gd name="connsiteX1" fmla="*/ 1605064 w 4134255"/>
              <a:gd name="connsiteY1" fmla="*/ 340468 h 2363821"/>
              <a:gd name="connsiteX2" fmla="*/ 2295728 w 4134255"/>
              <a:gd name="connsiteY2" fmla="*/ 1439694 h 2363821"/>
              <a:gd name="connsiteX3" fmla="*/ 4134255 w 4134255"/>
              <a:gd name="connsiteY3" fmla="*/ 2363821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255" h="2363821">
                <a:moveTo>
                  <a:pt x="0" y="0"/>
                </a:moveTo>
                <a:cubicBezTo>
                  <a:pt x="611221" y="50259"/>
                  <a:pt x="1222443" y="100519"/>
                  <a:pt x="1605064" y="340468"/>
                </a:cubicBezTo>
                <a:cubicBezTo>
                  <a:pt x="1987685" y="580417"/>
                  <a:pt x="1874196" y="1102469"/>
                  <a:pt x="2295728" y="1439694"/>
                </a:cubicBezTo>
                <a:cubicBezTo>
                  <a:pt x="2717260" y="1776919"/>
                  <a:pt x="3425757" y="2070370"/>
                  <a:pt x="4134255" y="2363821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0C3AB6-7DB8-4675-B334-C1673874E33B}"/>
              </a:ext>
            </a:extLst>
          </p:cNvPr>
          <p:cNvSpPr/>
          <p:nvPr/>
        </p:nvSpPr>
        <p:spPr>
          <a:xfrm>
            <a:off x="5891712" y="3062796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990742-7F83-450E-931C-5BF36027ECEB}"/>
              </a:ext>
            </a:extLst>
          </p:cNvPr>
          <p:cNvSpPr/>
          <p:nvPr/>
        </p:nvSpPr>
        <p:spPr>
          <a:xfrm>
            <a:off x="4650039" y="221752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0838BF-C71B-49CA-82AB-BE9D5451765A}"/>
              </a:ext>
            </a:extLst>
          </p:cNvPr>
          <p:cNvSpPr/>
          <p:nvPr/>
        </p:nvSpPr>
        <p:spPr>
          <a:xfrm>
            <a:off x="5551468" y="2486659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13F060-88C0-42DA-88ED-59C1E45369C9}"/>
              </a:ext>
            </a:extLst>
          </p:cNvPr>
          <p:cNvSpPr/>
          <p:nvPr/>
        </p:nvSpPr>
        <p:spPr>
          <a:xfrm>
            <a:off x="6197009" y="3563892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9CA610-9476-4735-991E-790AA7581EAF}"/>
              </a:ext>
            </a:extLst>
          </p:cNvPr>
          <p:cNvSpPr/>
          <p:nvPr/>
        </p:nvSpPr>
        <p:spPr>
          <a:xfrm>
            <a:off x="7333043" y="418900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4875AB-3C0E-4D11-8945-A6AA62D3E88C}"/>
              </a:ext>
            </a:extLst>
          </p:cNvPr>
          <p:cNvSpPr/>
          <p:nvPr/>
        </p:nvSpPr>
        <p:spPr>
          <a:xfrm>
            <a:off x="4615859" y="360008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C1663C-4ECA-40EF-9AE8-DC24D59C75FE}"/>
              </a:ext>
            </a:extLst>
          </p:cNvPr>
          <p:cNvSpPr/>
          <p:nvPr/>
        </p:nvSpPr>
        <p:spPr>
          <a:xfrm>
            <a:off x="6082320" y="4581446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C77B503-5E45-4018-B007-1EACAFF4AD64}"/>
              </a:ext>
            </a:extLst>
          </p:cNvPr>
          <p:cNvSpPr/>
          <p:nvPr/>
        </p:nvSpPr>
        <p:spPr>
          <a:xfrm>
            <a:off x="5725223" y="411280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6A6682-2325-44A5-AF64-A1BB7ABD2F19}"/>
              </a:ext>
            </a:extLst>
          </p:cNvPr>
          <p:cNvSpPr/>
          <p:nvPr/>
        </p:nvSpPr>
        <p:spPr>
          <a:xfrm>
            <a:off x="5217261" y="3730762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396A8A3-BD6C-443C-BF2D-25117F96EA89}"/>
              </a:ext>
            </a:extLst>
          </p:cNvPr>
          <p:cNvSpPr/>
          <p:nvPr/>
        </p:nvSpPr>
        <p:spPr>
          <a:xfrm>
            <a:off x="6740558" y="3926450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B4CCF8-44D4-4790-8A56-A3029FA6E32E}"/>
              </a:ext>
            </a:extLst>
          </p:cNvPr>
          <p:cNvCxnSpPr>
            <a:cxnSpLocks/>
          </p:cNvCxnSpPr>
          <p:nvPr/>
        </p:nvCxnSpPr>
        <p:spPr>
          <a:xfrm>
            <a:off x="4734561" y="2309536"/>
            <a:ext cx="909320" cy="25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15040B-CEB0-444E-9F61-989739A0DC40}"/>
              </a:ext>
            </a:extLst>
          </p:cNvPr>
          <p:cNvCxnSpPr>
            <a:cxnSpLocks/>
          </p:cNvCxnSpPr>
          <p:nvPr/>
        </p:nvCxnSpPr>
        <p:spPr>
          <a:xfrm>
            <a:off x="5648961" y="2583856"/>
            <a:ext cx="336550" cy="578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C62118-8433-4EDE-BEC2-7BD281311A8A}"/>
              </a:ext>
            </a:extLst>
          </p:cNvPr>
          <p:cNvCxnSpPr>
            <a:cxnSpLocks/>
          </p:cNvCxnSpPr>
          <p:nvPr/>
        </p:nvCxnSpPr>
        <p:spPr>
          <a:xfrm>
            <a:off x="6865621" y="4029116"/>
            <a:ext cx="566420" cy="2565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B7CCE4-264A-4529-A670-CDE4C631E439}"/>
              </a:ext>
            </a:extLst>
          </p:cNvPr>
          <p:cNvCxnSpPr>
            <a:cxnSpLocks/>
          </p:cNvCxnSpPr>
          <p:nvPr/>
        </p:nvCxnSpPr>
        <p:spPr>
          <a:xfrm>
            <a:off x="5979796" y="3152816"/>
            <a:ext cx="316230" cy="5029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456E85-621A-40CD-9D0A-898DAD3528D2}"/>
              </a:ext>
            </a:extLst>
          </p:cNvPr>
          <p:cNvCxnSpPr>
            <a:cxnSpLocks/>
          </p:cNvCxnSpPr>
          <p:nvPr/>
        </p:nvCxnSpPr>
        <p:spPr>
          <a:xfrm>
            <a:off x="6278881" y="3663356"/>
            <a:ext cx="556260" cy="3581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521214-6E72-4FB9-A282-1B67075A8DB5}"/>
              </a:ext>
            </a:extLst>
          </p:cNvPr>
          <p:cNvCxnSpPr>
            <a:cxnSpLocks/>
          </p:cNvCxnSpPr>
          <p:nvPr/>
        </p:nvCxnSpPr>
        <p:spPr>
          <a:xfrm>
            <a:off x="4714673" y="3689784"/>
            <a:ext cx="612843" cy="136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292E06-2D07-4916-A831-7FBE0ECE0DEF}"/>
              </a:ext>
            </a:extLst>
          </p:cNvPr>
          <p:cNvCxnSpPr>
            <a:cxnSpLocks/>
          </p:cNvCxnSpPr>
          <p:nvPr/>
        </p:nvCxnSpPr>
        <p:spPr>
          <a:xfrm>
            <a:off x="5313681" y="3828456"/>
            <a:ext cx="502920" cy="3759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757132-524A-4FE7-8A93-85AF11A2F824}"/>
              </a:ext>
            </a:extLst>
          </p:cNvPr>
          <p:cNvCxnSpPr>
            <a:cxnSpLocks/>
          </p:cNvCxnSpPr>
          <p:nvPr/>
        </p:nvCxnSpPr>
        <p:spPr>
          <a:xfrm>
            <a:off x="5811521" y="4199296"/>
            <a:ext cx="386080" cy="462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60E0A37-E4D5-4393-B37C-3F3BBC3B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C882FBB-D35B-4085-AD8B-8F1BCDD5B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0612AEA-66C1-124A-939D-7B48CB09EA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23" name="Content Placeholder 22" descr="Background pattern, map&#10;&#10;Description automatically generated">
            <a:extLst>
              <a:ext uri="{FF2B5EF4-FFF2-40B4-BE49-F238E27FC236}">
                <a16:creationId xmlns:a16="http://schemas.microsoft.com/office/drawing/2014/main" id="{9525D2FE-389F-8393-0A34-827C5C455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13" y="1825625"/>
            <a:ext cx="4453774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7084-E30E-4B4F-BD91-E71E891C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3F7BE-95F6-40EF-B26B-D1FC03155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212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pic>
        <p:nvPicPr>
          <p:cNvPr id="23" name="Content Placeholder 22" descr="Background pattern, map&#10;&#10;Description automatically generated">
            <a:extLst>
              <a:ext uri="{FF2B5EF4-FFF2-40B4-BE49-F238E27FC236}">
                <a16:creationId xmlns:a16="http://schemas.microsoft.com/office/drawing/2014/main" id="{9525D2FE-389F-8393-0A34-827C5C455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13" y="1825625"/>
            <a:ext cx="4453774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</a:p>
          <a:p>
            <a:r>
              <a:rPr lang="en-US" dirty="0"/>
              <a:t>The maximum level is reached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E07DD-046C-48EF-A47F-8DE61CF9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DB42-38C3-422C-9C96-8AEEF605B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1DC21-10EA-44AE-BE27-383E5F727E86}"/>
              </a:ext>
            </a:extLst>
          </p:cNvPr>
          <p:cNvSpPr/>
          <p:nvPr/>
        </p:nvSpPr>
        <p:spPr>
          <a:xfrm>
            <a:off x="7297207" y="32004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D2B23F-A2F8-441A-9081-5B839F36132C}"/>
              </a:ext>
            </a:extLst>
          </p:cNvPr>
          <p:cNvSpPr/>
          <p:nvPr/>
        </p:nvSpPr>
        <p:spPr>
          <a:xfrm>
            <a:off x="6602077" y="3222601"/>
            <a:ext cx="4610836" cy="2822717"/>
          </a:xfrm>
          <a:custGeom>
            <a:avLst/>
            <a:gdLst>
              <a:gd name="connsiteX0" fmla="*/ 80825 w 4610836"/>
              <a:gd name="connsiteY0" fmla="*/ 2040063 h 2822717"/>
              <a:gd name="connsiteX1" fmla="*/ 362927 w 4610836"/>
              <a:gd name="connsiteY1" fmla="*/ 1349399 h 2822717"/>
              <a:gd name="connsiteX2" fmla="*/ 1549702 w 4610836"/>
              <a:gd name="connsiteY2" fmla="*/ 804650 h 2822717"/>
              <a:gd name="connsiteX3" fmla="*/ 2561378 w 4610836"/>
              <a:gd name="connsiteY3" fmla="*/ 36165 h 2822717"/>
              <a:gd name="connsiteX4" fmla="*/ 3874612 w 4610836"/>
              <a:gd name="connsiteY4" fmla="*/ 298812 h 2822717"/>
              <a:gd name="connsiteX5" fmla="*/ 4565276 w 4610836"/>
              <a:gd name="connsiteY5" fmla="*/ 1796871 h 2822717"/>
              <a:gd name="connsiteX6" fmla="*/ 4302629 w 4610836"/>
              <a:gd name="connsiteY6" fmla="*/ 2701544 h 2822717"/>
              <a:gd name="connsiteX7" fmla="*/ 2357097 w 4610836"/>
              <a:gd name="connsiteY7" fmla="*/ 2818276 h 2822717"/>
              <a:gd name="connsiteX8" fmla="*/ 742306 w 4610836"/>
              <a:gd name="connsiteY8" fmla="*/ 2750182 h 2822717"/>
              <a:gd name="connsiteX9" fmla="*/ 51642 w 4610836"/>
              <a:gd name="connsiteY9" fmla="*/ 2477808 h 2822717"/>
              <a:gd name="connsiteX10" fmla="*/ 80825 w 4610836"/>
              <a:gd name="connsiteY10" fmla="*/ 2040063 h 282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0836" h="2822717">
                <a:moveTo>
                  <a:pt x="80825" y="2040063"/>
                </a:moveTo>
                <a:cubicBezTo>
                  <a:pt x="132706" y="1851995"/>
                  <a:pt x="118114" y="1555301"/>
                  <a:pt x="362927" y="1349399"/>
                </a:cubicBezTo>
                <a:cubicBezTo>
                  <a:pt x="607740" y="1143497"/>
                  <a:pt x="1183294" y="1023522"/>
                  <a:pt x="1549702" y="804650"/>
                </a:cubicBezTo>
                <a:cubicBezTo>
                  <a:pt x="1916110" y="585778"/>
                  <a:pt x="2173893" y="120471"/>
                  <a:pt x="2561378" y="36165"/>
                </a:cubicBezTo>
                <a:cubicBezTo>
                  <a:pt x="2948863" y="-48141"/>
                  <a:pt x="3540629" y="5361"/>
                  <a:pt x="3874612" y="298812"/>
                </a:cubicBezTo>
                <a:cubicBezTo>
                  <a:pt x="4208595" y="592263"/>
                  <a:pt x="4493940" y="1396416"/>
                  <a:pt x="4565276" y="1796871"/>
                </a:cubicBezTo>
                <a:cubicBezTo>
                  <a:pt x="4636612" y="2197326"/>
                  <a:pt x="4670659" y="2531310"/>
                  <a:pt x="4302629" y="2701544"/>
                </a:cubicBezTo>
                <a:cubicBezTo>
                  <a:pt x="3934599" y="2871778"/>
                  <a:pt x="2950484" y="2810170"/>
                  <a:pt x="2357097" y="2818276"/>
                </a:cubicBezTo>
                <a:cubicBezTo>
                  <a:pt x="1763710" y="2826382"/>
                  <a:pt x="1126549" y="2806927"/>
                  <a:pt x="742306" y="2750182"/>
                </a:cubicBezTo>
                <a:cubicBezTo>
                  <a:pt x="358064" y="2693437"/>
                  <a:pt x="158646" y="2602646"/>
                  <a:pt x="51642" y="2477808"/>
                </a:cubicBezTo>
                <a:cubicBezTo>
                  <a:pt x="-55362" y="2352970"/>
                  <a:pt x="28944" y="2228131"/>
                  <a:pt x="80825" y="204006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033F10-8343-4E96-8295-3C985F0A9D2E}"/>
              </a:ext>
            </a:extLst>
          </p:cNvPr>
          <p:cNvSpPr/>
          <p:nvPr/>
        </p:nvSpPr>
        <p:spPr>
          <a:xfrm>
            <a:off x="8597471" y="3099881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E8DF4-F49E-40CE-9347-AA360E858D70}"/>
              </a:ext>
            </a:extLst>
          </p:cNvPr>
          <p:cNvSpPr/>
          <p:nvPr/>
        </p:nvSpPr>
        <p:spPr>
          <a:xfrm>
            <a:off x="9764790" y="4208834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923DD5D5-2325-47B3-97DE-BD9F5E37E028}"/>
              </a:ext>
            </a:extLst>
          </p:cNvPr>
          <p:cNvSpPr>
            <a:spLocks noChangeAspect="1"/>
          </p:cNvSpPr>
          <p:nvPr/>
        </p:nvSpPr>
        <p:spPr>
          <a:xfrm rot="18830648">
            <a:off x="7341855" y="3303722"/>
            <a:ext cx="365760" cy="185278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CFD9D3D1-6C81-44DA-98E4-4136108BBFF5}"/>
              </a:ext>
            </a:extLst>
          </p:cNvPr>
          <p:cNvSpPr>
            <a:spLocks noChangeAspect="1"/>
          </p:cNvSpPr>
          <p:nvPr/>
        </p:nvSpPr>
        <p:spPr>
          <a:xfrm rot="18830648">
            <a:off x="9810510" y="4327966"/>
            <a:ext cx="365760" cy="185278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FDEC8AD-A3ED-4023-8F1D-95136788AC8D}"/>
              </a:ext>
            </a:extLst>
          </p:cNvPr>
          <p:cNvSpPr/>
          <p:nvPr/>
        </p:nvSpPr>
        <p:spPr>
          <a:xfrm>
            <a:off x="8597471" y="3099881"/>
            <a:ext cx="457200" cy="457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6808A37-5043-41FD-A24D-32890441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8BA219-4F68-43DC-AB54-A2D4A6D11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6" grpId="0" animBg="1"/>
      <p:bldP spid="1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1CE2FF9-46D3-458D-A24A-6631281C9AD4}"/>
              </a:ext>
            </a:extLst>
          </p:cNvPr>
          <p:cNvSpPr/>
          <p:nvPr/>
        </p:nvSpPr>
        <p:spPr>
          <a:xfrm>
            <a:off x="7196623" y="3099816"/>
            <a:ext cx="658368" cy="658368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D2B23F-A2F8-441A-9081-5B839F36132C}"/>
              </a:ext>
            </a:extLst>
          </p:cNvPr>
          <p:cNvSpPr/>
          <p:nvPr/>
        </p:nvSpPr>
        <p:spPr>
          <a:xfrm>
            <a:off x="6602077" y="3222601"/>
            <a:ext cx="4610836" cy="2822717"/>
          </a:xfrm>
          <a:custGeom>
            <a:avLst/>
            <a:gdLst>
              <a:gd name="connsiteX0" fmla="*/ 80825 w 4610836"/>
              <a:gd name="connsiteY0" fmla="*/ 2040063 h 2822717"/>
              <a:gd name="connsiteX1" fmla="*/ 362927 w 4610836"/>
              <a:gd name="connsiteY1" fmla="*/ 1349399 h 2822717"/>
              <a:gd name="connsiteX2" fmla="*/ 1549702 w 4610836"/>
              <a:gd name="connsiteY2" fmla="*/ 804650 h 2822717"/>
              <a:gd name="connsiteX3" fmla="*/ 2561378 w 4610836"/>
              <a:gd name="connsiteY3" fmla="*/ 36165 h 2822717"/>
              <a:gd name="connsiteX4" fmla="*/ 3874612 w 4610836"/>
              <a:gd name="connsiteY4" fmla="*/ 298812 h 2822717"/>
              <a:gd name="connsiteX5" fmla="*/ 4565276 w 4610836"/>
              <a:gd name="connsiteY5" fmla="*/ 1796871 h 2822717"/>
              <a:gd name="connsiteX6" fmla="*/ 4302629 w 4610836"/>
              <a:gd name="connsiteY6" fmla="*/ 2701544 h 2822717"/>
              <a:gd name="connsiteX7" fmla="*/ 2357097 w 4610836"/>
              <a:gd name="connsiteY7" fmla="*/ 2818276 h 2822717"/>
              <a:gd name="connsiteX8" fmla="*/ 742306 w 4610836"/>
              <a:gd name="connsiteY8" fmla="*/ 2750182 h 2822717"/>
              <a:gd name="connsiteX9" fmla="*/ 51642 w 4610836"/>
              <a:gd name="connsiteY9" fmla="*/ 2477808 h 2822717"/>
              <a:gd name="connsiteX10" fmla="*/ 80825 w 4610836"/>
              <a:gd name="connsiteY10" fmla="*/ 2040063 h 282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0836" h="2822717">
                <a:moveTo>
                  <a:pt x="80825" y="2040063"/>
                </a:moveTo>
                <a:cubicBezTo>
                  <a:pt x="132706" y="1851995"/>
                  <a:pt x="118114" y="1555301"/>
                  <a:pt x="362927" y="1349399"/>
                </a:cubicBezTo>
                <a:cubicBezTo>
                  <a:pt x="607740" y="1143497"/>
                  <a:pt x="1183294" y="1023522"/>
                  <a:pt x="1549702" y="804650"/>
                </a:cubicBezTo>
                <a:cubicBezTo>
                  <a:pt x="1916110" y="585778"/>
                  <a:pt x="2173893" y="120471"/>
                  <a:pt x="2561378" y="36165"/>
                </a:cubicBezTo>
                <a:cubicBezTo>
                  <a:pt x="2948863" y="-48141"/>
                  <a:pt x="3540629" y="5361"/>
                  <a:pt x="3874612" y="298812"/>
                </a:cubicBezTo>
                <a:cubicBezTo>
                  <a:pt x="4208595" y="592263"/>
                  <a:pt x="4493940" y="1396416"/>
                  <a:pt x="4565276" y="1796871"/>
                </a:cubicBezTo>
                <a:cubicBezTo>
                  <a:pt x="4636612" y="2197326"/>
                  <a:pt x="4670659" y="2531310"/>
                  <a:pt x="4302629" y="2701544"/>
                </a:cubicBezTo>
                <a:cubicBezTo>
                  <a:pt x="3934599" y="2871778"/>
                  <a:pt x="2950484" y="2810170"/>
                  <a:pt x="2357097" y="2818276"/>
                </a:cubicBezTo>
                <a:cubicBezTo>
                  <a:pt x="1763710" y="2826382"/>
                  <a:pt x="1126549" y="2806927"/>
                  <a:pt x="742306" y="2750182"/>
                </a:cubicBezTo>
                <a:cubicBezTo>
                  <a:pt x="358064" y="2693437"/>
                  <a:pt x="158646" y="2602646"/>
                  <a:pt x="51642" y="2477808"/>
                </a:cubicBezTo>
                <a:cubicBezTo>
                  <a:pt x="-55362" y="2352970"/>
                  <a:pt x="28944" y="2228131"/>
                  <a:pt x="80825" y="204006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F8D307-A11F-4E8C-A46B-F2FA7160C026}"/>
              </a:ext>
            </a:extLst>
          </p:cNvPr>
          <p:cNvSpPr/>
          <p:nvPr/>
        </p:nvSpPr>
        <p:spPr>
          <a:xfrm>
            <a:off x="8506615" y="3009026"/>
            <a:ext cx="658368" cy="658368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5BDB3C-AA1F-46D6-982B-725A4DCD9FC2}"/>
              </a:ext>
            </a:extLst>
          </p:cNvPr>
          <p:cNvSpPr/>
          <p:nvPr/>
        </p:nvSpPr>
        <p:spPr>
          <a:xfrm>
            <a:off x="9664210" y="4108253"/>
            <a:ext cx="658368" cy="658368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78409-D3EB-40A3-9C19-D8F80692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AB08-DE2D-47A8-8AFB-F1CAEE56E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41171D-7066-4D9A-B0E2-BD2E2235C968}"/>
              </a:ext>
            </a:extLst>
          </p:cNvPr>
          <p:cNvSpPr/>
          <p:nvPr/>
        </p:nvSpPr>
        <p:spPr>
          <a:xfrm>
            <a:off x="7114471" y="2458061"/>
            <a:ext cx="3417754" cy="2471386"/>
          </a:xfrm>
          <a:custGeom>
            <a:avLst/>
            <a:gdLst>
              <a:gd name="connsiteX0" fmla="*/ 9536 w 2829127"/>
              <a:gd name="connsiteY0" fmla="*/ 1166288 h 2050101"/>
              <a:gd name="connsiteX1" fmla="*/ 100976 w 2829127"/>
              <a:gd name="connsiteY1" fmla="*/ 102259 h 2050101"/>
              <a:gd name="connsiteX2" fmla="*/ 948874 w 2829127"/>
              <a:gd name="connsiteY2" fmla="*/ 185386 h 2050101"/>
              <a:gd name="connsiteX3" fmla="*/ 1264758 w 2829127"/>
              <a:gd name="connsiteY3" fmla="*/ 1365793 h 2050101"/>
              <a:gd name="connsiteX4" fmla="*/ 1331260 w 2829127"/>
              <a:gd name="connsiteY4" fmla="*/ 1365793 h 2050101"/>
              <a:gd name="connsiteX5" fmla="*/ 1289696 w 2829127"/>
              <a:gd name="connsiteY5" fmla="*/ 351640 h 2050101"/>
              <a:gd name="connsiteX6" fmla="*/ 1663769 w 2829127"/>
              <a:gd name="connsiteY6" fmla="*/ 85633 h 2050101"/>
              <a:gd name="connsiteX7" fmla="*/ 2561544 w 2829127"/>
              <a:gd name="connsiteY7" fmla="*/ 185386 h 2050101"/>
              <a:gd name="connsiteX8" fmla="*/ 2794300 w 2829127"/>
              <a:gd name="connsiteY8" fmla="*/ 1640113 h 2050101"/>
              <a:gd name="connsiteX9" fmla="*/ 1929776 w 2829127"/>
              <a:gd name="connsiteY9" fmla="*/ 2030811 h 2050101"/>
              <a:gd name="connsiteX10" fmla="*/ 225667 w 2829127"/>
              <a:gd name="connsiteY10" fmla="*/ 1939371 h 2050101"/>
              <a:gd name="connsiteX11" fmla="*/ 42787 w 2829127"/>
              <a:gd name="connsiteY11" fmla="*/ 1498797 h 2050101"/>
              <a:gd name="connsiteX12" fmla="*/ 9536 w 2829127"/>
              <a:gd name="connsiteY12" fmla="*/ 1166288 h 20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127" h="2050101">
                <a:moveTo>
                  <a:pt x="9536" y="1166288"/>
                </a:moveTo>
                <a:cubicBezTo>
                  <a:pt x="19234" y="933532"/>
                  <a:pt x="-55580" y="265743"/>
                  <a:pt x="100976" y="102259"/>
                </a:cubicBezTo>
                <a:cubicBezTo>
                  <a:pt x="257532" y="-61225"/>
                  <a:pt x="754910" y="-25203"/>
                  <a:pt x="948874" y="185386"/>
                </a:cubicBezTo>
                <a:cubicBezTo>
                  <a:pt x="1142838" y="395975"/>
                  <a:pt x="1201027" y="1169058"/>
                  <a:pt x="1264758" y="1365793"/>
                </a:cubicBezTo>
                <a:cubicBezTo>
                  <a:pt x="1328489" y="1562528"/>
                  <a:pt x="1327104" y="1534818"/>
                  <a:pt x="1331260" y="1365793"/>
                </a:cubicBezTo>
                <a:cubicBezTo>
                  <a:pt x="1335416" y="1196768"/>
                  <a:pt x="1234278" y="565000"/>
                  <a:pt x="1289696" y="351640"/>
                </a:cubicBezTo>
                <a:cubicBezTo>
                  <a:pt x="1345114" y="138280"/>
                  <a:pt x="1451794" y="113342"/>
                  <a:pt x="1663769" y="85633"/>
                </a:cubicBezTo>
                <a:cubicBezTo>
                  <a:pt x="1875744" y="57924"/>
                  <a:pt x="2373122" y="-73694"/>
                  <a:pt x="2561544" y="185386"/>
                </a:cubicBezTo>
                <a:cubicBezTo>
                  <a:pt x="2749966" y="444466"/>
                  <a:pt x="2899595" y="1332542"/>
                  <a:pt x="2794300" y="1640113"/>
                </a:cubicBezTo>
                <a:cubicBezTo>
                  <a:pt x="2689005" y="1947684"/>
                  <a:pt x="2357881" y="1980935"/>
                  <a:pt x="1929776" y="2030811"/>
                </a:cubicBezTo>
                <a:cubicBezTo>
                  <a:pt x="1501671" y="2080687"/>
                  <a:pt x="540165" y="2028040"/>
                  <a:pt x="225667" y="1939371"/>
                </a:cubicBezTo>
                <a:cubicBezTo>
                  <a:pt x="-88831" y="1850702"/>
                  <a:pt x="76038" y="1626259"/>
                  <a:pt x="42787" y="1498797"/>
                </a:cubicBezTo>
                <a:cubicBezTo>
                  <a:pt x="9536" y="1371335"/>
                  <a:pt x="-162" y="1399044"/>
                  <a:pt x="9536" y="1166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1800643-A1B6-4CD0-957E-D92AF9C6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4C4E68-A5BE-4189-B567-628D73CD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7F9513-2610-4816-96AB-31D7649C836E}"/>
              </a:ext>
            </a:extLst>
          </p:cNvPr>
          <p:cNvSpPr/>
          <p:nvPr/>
        </p:nvSpPr>
        <p:spPr>
          <a:xfrm>
            <a:off x="7114471" y="2458061"/>
            <a:ext cx="3417754" cy="2471386"/>
          </a:xfrm>
          <a:custGeom>
            <a:avLst/>
            <a:gdLst>
              <a:gd name="connsiteX0" fmla="*/ 9536 w 2829127"/>
              <a:gd name="connsiteY0" fmla="*/ 1166288 h 2050101"/>
              <a:gd name="connsiteX1" fmla="*/ 100976 w 2829127"/>
              <a:gd name="connsiteY1" fmla="*/ 102259 h 2050101"/>
              <a:gd name="connsiteX2" fmla="*/ 948874 w 2829127"/>
              <a:gd name="connsiteY2" fmla="*/ 185386 h 2050101"/>
              <a:gd name="connsiteX3" fmla="*/ 1264758 w 2829127"/>
              <a:gd name="connsiteY3" fmla="*/ 1365793 h 2050101"/>
              <a:gd name="connsiteX4" fmla="*/ 1331260 w 2829127"/>
              <a:gd name="connsiteY4" fmla="*/ 1365793 h 2050101"/>
              <a:gd name="connsiteX5" fmla="*/ 1289696 w 2829127"/>
              <a:gd name="connsiteY5" fmla="*/ 351640 h 2050101"/>
              <a:gd name="connsiteX6" fmla="*/ 1663769 w 2829127"/>
              <a:gd name="connsiteY6" fmla="*/ 85633 h 2050101"/>
              <a:gd name="connsiteX7" fmla="*/ 2561544 w 2829127"/>
              <a:gd name="connsiteY7" fmla="*/ 185386 h 2050101"/>
              <a:gd name="connsiteX8" fmla="*/ 2794300 w 2829127"/>
              <a:gd name="connsiteY8" fmla="*/ 1640113 h 2050101"/>
              <a:gd name="connsiteX9" fmla="*/ 1929776 w 2829127"/>
              <a:gd name="connsiteY9" fmla="*/ 2030811 h 2050101"/>
              <a:gd name="connsiteX10" fmla="*/ 225667 w 2829127"/>
              <a:gd name="connsiteY10" fmla="*/ 1939371 h 2050101"/>
              <a:gd name="connsiteX11" fmla="*/ 42787 w 2829127"/>
              <a:gd name="connsiteY11" fmla="*/ 1498797 h 2050101"/>
              <a:gd name="connsiteX12" fmla="*/ 9536 w 2829127"/>
              <a:gd name="connsiteY12" fmla="*/ 1166288 h 20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127" h="2050101">
                <a:moveTo>
                  <a:pt x="9536" y="1166288"/>
                </a:moveTo>
                <a:cubicBezTo>
                  <a:pt x="19234" y="933532"/>
                  <a:pt x="-55580" y="265743"/>
                  <a:pt x="100976" y="102259"/>
                </a:cubicBezTo>
                <a:cubicBezTo>
                  <a:pt x="257532" y="-61225"/>
                  <a:pt x="754910" y="-25203"/>
                  <a:pt x="948874" y="185386"/>
                </a:cubicBezTo>
                <a:cubicBezTo>
                  <a:pt x="1142838" y="395975"/>
                  <a:pt x="1201027" y="1169058"/>
                  <a:pt x="1264758" y="1365793"/>
                </a:cubicBezTo>
                <a:cubicBezTo>
                  <a:pt x="1328489" y="1562528"/>
                  <a:pt x="1327104" y="1534818"/>
                  <a:pt x="1331260" y="1365793"/>
                </a:cubicBezTo>
                <a:cubicBezTo>
                  <a:pt x="1335416" y="1196768"/>
                  <a:pt x="1234278" y="565000"/>
                  <a:pt x="1289696" y="351640"/>
                </a:cubicBezTo>
                <a:cubicBezTo>
                  <a:pt x="1345114" y="138280"/>
                  <a:pt x="1451794" y="113342"/>
                  <a:pt x="1663769" y="85633"/>
                </a:cubicBezTo>
                <a:cubicBezTo>
                  <a:pt x="1875744" y="57924"/>
                  <a:pt x="2373122" y="-73694"/>
                  <a:pt x="2561544" y="185386"/>
                </a:cubicBezTo>
                <a:cubicBezTo>
                  <a:pt x="2749966" y="444466"/>
                  <a:pt x="2899595" y="1332542"/>
                  <a:pt x="2794300" y="1640113"/>
                </a:cubicBezTo>
                <a:cubicBezTo>
                  <a:pt x="2689005" y="1947684"/>
                  <a:pt x="2357881" y="1980935"/>
                  <a:pt x="1929776" y="2030811"/>
                </a:cubicBezTo>
                <a:cubicBezTo>
                  <a:pt x="1501671" y="2080687"/>
                  <a:pt x="540165" y="2028040"/>
                  <a:pt x="225667" y="1939371"/>
                </a:cubicBezTo>
                <a:cubicBezTo>
                  <a:pt x="-88831" y="1850702"/>
                  <a:pt x="76038" y="1626259"/>
                  <a:pt x="42787" y="1498797"/>
                </a:cubicBezTo>
                <a:cubicBezTo>
                  <a:pt x="9536" y="1371335"/>
                  <a:pt x="-162" y="1399044"/>
                  <a:pt x="9536" y="1166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E9C4F-3B0F-4C37-B2F0-B1751E71521E}"/>
              </a:ext>
            </a:extLst>
          </p:cNvPr>
          <p:cNvSpPr/>
          <p:nvPr/>
        </p:nvSpPr>
        <p:spPr>
          <a:xfrm>
            <a:off x="9351669" y="2229461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0A7B1CE4-CA28-4E63-8B43-E2A54D98B096}"/>
              </a:ext>
            </a:extLst>
          </p:cNvPr>
          <p:cNvSpPr>
            <a:spLocks noChangeAspect="1"/>
          </p:cNvSpPr>
          <p:nvPr/>
        </p:nvSpPr>
        <p:spPr>
          <a:xfrm rot="18830648">
            <a:off x="9397388" y="2332891"/>
            <a:ext cx="365760" cy="185278"/>
          </a:xfrm>
          <a:prstGeom prst="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C0B42-0474-4CC5-B7EB-D5561DD4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AB478-61AC-4A99-8606-AA36372C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D1F6-F72B-465D-A538-9B7F99B8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Sum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38A1C-7DA4-40B1-9B7D-B8163ACE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100C3-B1C5-457A-A17D-E20CD9C4F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AF7B4-F7FB-4AF4-A251-BAB4D192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594134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6D63E-57E0-4333-8906-0602F97D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85803" y="1594134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995F5A-CED1-4B5F-91C4-AC2B6ACB32F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620000" y="1594134"/>
            <a:ext cx="4572000" cy="4572000"/>
          </a:xfrm>
          <a:prstGeom prst="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828C7BEE-7C87-4CC0-9C6D-A4AE8FD6BD54}"/>
              </a:ext>
            </a:extLst>
          </p:cNvPr>
          <p:cNvSpPr/>
          <p:nvPr/>
        </p:nvSpPr>
        <p:spPr>
          <a:xfrm>
            <a:off x="3782291" y="3410465"/>
            <a:ext cx="914400" cy="914400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494C468C-DE55-4289-B9B9-C0D4BA597BE2}"/>
              </a:ext>
            </a:extLst>
          </p:cNvPr>
          <p:cNvSpPr/>
          <p:nvPr/>
        </p:nvSpPr>
        <p:spPr>
          <a:xfrm>
            <a:off x="6774871" y="3410465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6290AF-4DAC-4DCA-9609-A0565DB214B5}"/>
              </a:ext>
            </a:extLst>
          </p:cNvPr>
          <p:cNvSpPr/>
          <p:nvPr/>
        </p:nvSpPr>
        <p:spPr>
          <a:xfrm>
            <a:off x="7114471" y="2458061"/>
            <a:ext cx="3417754" cy="2471386"/>
          </a:xfrm>
          <a:custGeom>
            <a:avLst/>
            <a:gdLst>
              <a:gd name="connsiteX0" fmla="*/ 9536 w 2829127"/>
              <a:gd name="connsiteY0" fmla="*/ 1166288 h 2050101"/>
              <a:gd name="connsiteX1" fmla="*/ 100976 w 2829127"/>
              <a:gd name="connsiteY1" fmla="*/ 102259 h 2050101"/>
              <a:gd name="connsiteX2" fmla="*/ 948874 w 2829127"/>
              <a:gd name="connsiteY2" fmla="*/ 185386 h 2050101"/>
              <a:gd name="connsiteX3" fmla="*/ 1264758 w 2829127"/>
              <a:gd name="connsiteY3" fmla="*/ 1365793 h 2050101"/>
              <a:gd name="connsiteX4" fmla="*/ 1331260 w 2829127"/>
              <a:gd name="connsiteY4" fmla="*/ 1365793 h 2050101"/>
              <a:gd name="connsiteX5" fmla="*/ 1289696 w 2829127"/>
              <a:gd name="connsiteY5" fmla="*/ 351640 h 2050101"/>
              <a:gd name="connsiteX6" fmla="*/ 1663769 w 2829127"/>
              <a:gd name="connsiteY6" fmla="*/ 85633 h 2050101"/>
              <a:gd name="connsiteX7" fmla="*/ 2561544 w 2829127"/>
              <a:gd name="connsiteY7" fmla="*/ 185386 h 2050101"/>
              <a:gd name="connsiteX8" fmla="*/ 2794300 w 2829127"/>
              <a:gd name="connsiteY8" fmla="*/ 1640113 h 2050101"/>
              <a:gd name="connsiteX9" fmla="*/ 1929776 w 2829127"/>
              <a:gd name="connsiteY9" fmla="*/ 2030811 h 2050101"/>
              <a:gd name="connsiteX10" fmla="*/ 225667 w 2829127"/>
              <a:gd name="connsiteY10" fmla="*/ 1939371 h 2050101"/>
              <a:gd name="connsiteX11" fmla="*/ 42787 w 2829127"/>
              <a:gd name="connsiteY11" fmla="*/ 1498797 h 2050101"/>
              <a:gd name="connsiteX12" fmla="*/ 9536 w 2829127"/>
              <a:gd name="connsiteY12" fmla="*/ 1166288 h 20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127" h="2050101">
                <a:moveTo>
                  <a:pt x="9536" y="1166288"/>
                </a:moveTo>
                <a:cubicBezTo>
                  <a:pt x="19234" y="933532"/>
                  <a:pt x="-55580" y="265743"/>
                  <a:pt x="100976" y="102259"/>
                </a:cubicBezTo>
                <a:cubicBezTo>
                  <a:pt x="257532" y="-61225"/>
                  <a:pt x="754910" y="-25203"/>
                  <a:pt x="948874" y="185386"/>
                </a:cubicBezTo>
                <a:cubicBezTo>
                  <a:pt x="1142838" y="395975"/>
                  <a:pt x="1201027" y="1169058"/>
                  <a:pt x="1264758" y="1365793"/>
                </a:cubicBezTo>
                <a:cubicBezTo>
                  <a:pt x="1328489" y="1562528"/>
                  <a:pt x="1327104" y="1534818"/>
                  <a:pt x="1331260" y="1365793"/>
                </a:cubicBezTo>
                <a:cubicBezTo>
                  <a:pt x="1335416" y="1196768"/>
                  <a:pt x="1234278" y="565000"/>
                  <a:pt x="1289696" y="351640"/>
                </a:cubicBezTo>
                <a:cubicBezTo>
                  <a:pt x="1345114" y="138280"/>
                  <a:pt x="1451794" y="113342"/>
                  <a:pt x="1663769" y="85633"/>
                </a:cubicBezTo>
                <a:cubicBezTo>
                  <a:pt x="1875744" y="57924"/>
                  <a:pt x="2373122" y="-73694"/>
                  <a:pt x="2561544" y="185386"/>
                </a:cubicBezTo>
                <a:cubicBezTo>
                  <a:pt x="2749966" y="444466"/>
                  <a:pt x="2899595" y="1332542"/>
                  <a:pt x="2794300" y="1640113"/>
                </a:cubicBezTo>
                <a:cubicBezTo>
                  <a:pt x="2689005" y="1947684"/>
                  <a:pt x="2357881" y="1980935"/>
                  <a:pt x="1929776" y="2030811"/>
                </a:cubicBezTo>
                <a:cubicBezTo>
                  <a:pt x="1501671" y="2080687"/>
                  <a:pt x="540165" y="2028040"/>
                  <a:pt x="225667" y="1939371"/>
                </a:cubicBezTo>
                <a:cubicBezTo>
                  <a:pt x="-88831" y="1850702"/>
                  <a:pt x="76038" y="1626259"/>
                  <a:pt x="42787" y="1498797"/>
                </a:cubicBezTo>
                <a:cubicBezTo>
                  <a:pt x="9536" y="1371335"/>
                  <a:pt x="-162" y="1399044"/>
                  <a:pt x="9536" y="1166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E1119-85A4-42FF-9D5F-8503B4E11C7D}"/>
              </a:ext>
            </a:extLst>
          </p:cNvPr>
          <p:cNvSpPr/>
          <p:nvPr/>
        </p:nvSpPr>
        <p:spPr>
          <a:xfrm>
            <a:off x="6811668" y="1682074"/>
            <a:ext cx="4023360" cy="402336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94D892D2-727F-49FF-A7E6-8D3EB90FF303}"/>
              </a:ext>
            </a:extLst>
          </p:cNvPr>
          <p:cNvSpPr/>
          <p:nvPr/>
        </p:nvSpPr>
        <p:spPr>
          <a:xfrm>
            <a:off x="8594748" y="3469461"/>
            <a:ext cx="457200" cy="457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8CF73-2B4C-40DF-A1AE-AB2AD23D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287158-07F7-40E5-A0D6-56D5697AF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4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7F9513-2610-4816-96AB-31D7649C836E}"/>
              </a:ext>
            </a:extLst>
          </p:cNvPr>
          <p:cNvSpPr/>
          <p:nvPr/>
        </p:nvSpPr>
        <p:spPr>
          <a:xfrm>
            <a:off x="7114471" y="2458061"/>
            <a:ext cx="3417754" cy="2471386"/>
          </a:xfrm>
          <a:custGeom>
            <a:avLst/>
            <a:gdLst>
              <a:gd name="connsiteX0" fmla="*/ 9536 w 2829127"/>
              <a:gd name="connsiteY0" fmla="*/ 1166288 h 2050101"/>
              <a:gd name="connsiteX1" fmla="*/ 100976 w 2829127"/>
              <a:gd name="connsiteY1" fmla="*/ 102259 h 2050101"/>
              <a:gd name="connsiteX2" fmla="*/ 948874 w 2829127"/>
              <a:gd name="connsiteY2" fmla="*/ 185386 h 2050101"/>
              <a:gd name="connsiteX3" fmla="*/ 1264758 w 2829127"/>
              <a:gd name="connsiteY3" fmla="*/ 1365793 h 2050101"/>
              <a:gd name="connsiteX4" fmla="*/ 1331260 w 2829127"/>
              <a:gd name="connsiteY4" fmla="*/ 1365793 h 2050101"/>
              <a:gd name="connsiteX5" fmla="*/ 1289696 w 2829127"/>
              <a:gd name="connsiteY5" fmla="*/ 351640 h 2050101"/>
              <a:gd name="connsiteX6" fmla="*/ 1663769 w 2829127"/>
              <a:gd name="connsiteY6" fmla="*/ 85633 h 2050101"/>
              <a:gd name="connsiteX7" fmla="*/ 2561544 w 2829127"/>
              <a:gd name="connsiteY7" fmla="*/ 185386 h 2050101"/>
              <a:gd name="connsiteX8" fmla="*/ 2794300 w 2829127"/>
              <a:gd name="connsiteY8" fmla="*/ 1640113 h 2050101"/>
              <a:gd name="connsiteX9" fmla="*/ 1929776 w 2829127"/>
              <a:gd name="connsiteY9" fmla="*/ 2030811 h 2050101"/>
              <a:gd name="connsiteX10" fmla="*/ 225667 w 2829127"/>
              <a:gd name="connsiteY10" fmla="*/ 1939371 h 2050101"/>
              <a:gd name="connsiteX11" fmla="*/ 42787 w 2829127"/>
              <a:gd name="connsiteY11" fmla="*/ 1498797 h 2050101"/>
              <a:gd name="connsiteX12" fmla="*/ 9536 w 2829127"/>
              <a:gd name="connsiteY12" fmla="*/ 1166288 h 20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127" h="2050101">
                <a:moveTo>
                  <a:pt x="9536" y="1166288"/>
                </a:moveTo>
                <a:cubicBezTo>
                  <a:pt x="19234" y="933532"/>
                  <a:pt x="-55580" y="265743"/>
                  <a:pt x="100976" y="102259"/>
                </a:cubicBezTo>
                <a:cubicBezTo>
                  <a:pt x="257532" y="-61225"/>
                  <a:pt x="754910" y="-25203"/>
                  <a:pt x="948874" y="185386"/>
                </a:cubicBezTo>
                <a:cubicBezTo>
                  <a:pt x="1142838" y="395975"/>
                  <a:pt x="1201027" y="1169058"/>
                  <a:pt x="1264758" y="1365793"/>
                </a:cubicBezTo>
                <a:cubicBezTo>
                  <a:pt x="1328489" y="1562528"/>
                  <a:pt x="1327104" y="1534818"/>
                  <a:pt x="1331260" y="1365793"/>
                </a:cubicBezTo>
                <a:cubicBezTo>
                  <a:pt x="1335416" y="1196768"/>
                  <a:pt x="1234278" y="565000"/>
                  <a:pt x="1289696" y="351640"/>
                </a:cubicBezTo>
                <a:cubicBezTo>
                  <a:pt x="1345114" y="138280"/>
                  <a:pt x="1451794" y="113342"/>
                  <a:pt x="1663769" y="85633"/>
                </a:cubicBezTo>
                <a:cubicBezTo>
                  <a:pt x="1875744" y="57924"/>
                  <a:pt x="2373122" y="-73694"/>
                  <a:pt x="2561544" y="185386"/>
                </a:cubicBezTo>
                <a:cubicBezTo>
                  <a:pt x="2749966" y="444466"/>
                  <a:pt x="2899595" y="1332542"/>
                  <a:pt x="2794300" y="1640113"/>
                </a:cubicBezTo>
                <a:cubicBezTo>
                  <a:pt x="2689005" y="1947684"/>
                  <a:pt x="2357881" y="1980935"/>
                  <a:pt x="1929776" y="2030811"/>
                </a:cubicBezTo>
                <a:cubicBezTo>
                  <a:pt x="1501671" y="2080687"/>
                  <a:pt x="540165" y="2028040"/>
                  <a:pt x="225667" y="1939371"/>
                </a:cubicBezTo>
                <a:cubicBezTo>
                  <a:pt x="-88831" y="1850702"/>
                  <a:pt x="76038" y="1626259"/>
                  <a:pt x="42787" y="1498797"/>
                </a:cubicBezTo>
                <a:cubicBezTo>
                  <a:pt x="9536" y="1371335"/>
                  <a:pt x="-162" y="1399044"/>
                  <a:pt x="9536" y="1166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E9C4F-3B0F-4C37-B2F0-B1751E71521E}"/>
              </a:ext>
            </a:extLst>
          </p:cNvPr>
          <p:cNvSpPr/>
          <p:nvPr/>
        </p:nvSpPr>
        <p:spPr>
          <a:xfrm>
            <a:off x="8391087" y="3366654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2E1D99E-39AA-450F-86E0-21B5F2317C29}"/>
              </a:ext>
            </a:extLst>
          </p:cNvPr>
          <p:cNvSpPr/>
          <p:nvPr/>
        </p:nvSpPr>
        <p:spPr>
          <a:xfrm>
            <a:off x="8391087" y="3366654"/>
            <a:ext cx="457200" cy="457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0C8DD-F73D-4BBE-9AD3-288A15BD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B1446E-89B1-4CA2-A619-CC62302B2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8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A60-AECB-4273-ADBA-EF04249FD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not refine a cell if: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not contain the offset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offset can be reconstructed with Dual Contouring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7F9513-2610-4816-96AB-31D7649C836E}"/>
              </a:ext>
            </a:extLst>
          </p:cNvPr>
          <p:cNvSpPr/>
          <p:nvPr/>
        </p:nvSpPr>
        <p:spPr>
          <a:xfrm rot="19334959">
            <a:off x="7197597" y="2367873"/>
            <a:ext cx="3417754" cy="2471386"/>
          </a:xfrm>
          <a:custGeom>
            <a:avLst/>
            <a:gdLst>
              <a:gd name="connsiteX0" fmla="*/ 9536 w 2829127"/>
              <a:gd name="connsiteY0" fmla="*/ 1166288 h 2050101"/>
              <a:gd name="connsiteX1" fmla="*/ 100976 w 2829127"/>
              <a:gd name="connsiteY1" fmla="*/ 102259 h 2050101"/>
              <a:gd name="connsiteX2" fmla="*/ 948874 w 2829127"/>
              <a:gd name="connsiteY2" fmla="*/ 185386 h 2050101"/>
              <a:gd name="connsiteX3" fmla="*/ 1264758 w 2829127"/>
              <a:gd name="connsiteY3" fmla="*/ 1365793 h 2050101"/>
              <a:gd name="connsiteX4" fmla="*/ 1331260 w 2829127"/>
              <a:gd name="connsiteY4" fmla="*/ 1365793 h 2050101"/>
              <a:gd name="connsiteX5" fmla="*/ 1289696 w 2829127"/>
              <a:gd name="connsiteY5" fmla="*/ 351640 h 2050101"/>
              <a:gd name="connsiteX6" fmla="*/ 1663769 w 2829127"/>
              <a:gd name="connsiteY6" fmla="*/ 85633 h 2050101"/>
              <a:gd name="connsiteX7" fmla="*/ 2561544 w 2829127"/>
              <a:gd name="connsiteY7" fmla="*/ 185386 h 2050101"/>
              <a:gd name="connsiteX8" fmla="*/ 2794300 w 2829127"/>
              <a:gd name="connsiteY8" fmla="*/ 1640113 h 2050101"/>
              <a:gd name="connsiteX9" fmla="*/ 1929776 w 2829127"/>
              <a:gd name="connsiteY9" fmla="*/ 2030811 h 2050101"/>
              <a:gd name="connsiteX10" fmla="*/ 225667 w 2829127"/>
              <a:gd name="connsiteY10" fmla="*/ 1939371 h 2050101"/>
              <a:gd name="connsiteX11" fmla="*/ 42787 w 2829127"/>
              <a:gd name="connsiteY11" fmla="*/ 1498797 h 2050101"/>
              <a:gd name="connsiteX12" fmla="*/ 9536 w 2829127"/>
              <a:gd name="connsiteY12" fmla="*/ 1166288 h 20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127" h="2050101">
                <a:moveTo>
                  <a:pt x="9536" y="1166288"/>
                </a:moveTo>
                <a:cubicBezTo>
                  <a:pt x="19234" y="933532"/>
                  <a:pt x="-55580" y="265743"/>
                  <a:pt x="100976" y="102259"/>
                </a:cubicBezTo>
                <a:cubicBezTo>
                  <a:pt x="257532" y="-61225"/>
                  <a:pt x="754910" y="-25203"/>
                  <a:pt x="948874" y="185386"/>
                </a:cubicBezTo>
                <a:cubicBezTo>
                  <a:pt x="1142838" y="395975"/>
                  <a:pt x="1201027" y="1169058"/>
                  <a:pt x="1264758" y="1365793"/>
                </a:cubicBezTo>
                <a:cubicBezTo>
                  <a:pt x="1328489" y="1562528"/>
                  <a:pt x="1327104" y="1534818"/>
                  <a:pt x="1331260" y="1365793"/>
                </a:cubicBezTo>
                <a:cubicBezTo>
                  <a:pt x="1335416" y="1196768"/>
                  <a:pt x="1234278" y="565000"/>
                  <a:pt x="1289696" y="351640"/>
                </a:cubicBezTo>
                <a:cubicBezTo>
                  <a:pt x="1345114" y="138280"/>
                  <a:pt x="1451794" y="113342"/>
                  <a:pt x="1663769" y="85633"/>
                </a:cubicBezTo>
                <a:cubicBezTo>
                  <a:pt x="1875744" y="57924"/>
                  <a:pt x="2373122" y="-73694"/>
                  <a:pt x="2561544" y="185386"/>
                </a:cubicBezTo>
                <a:cubicBezTo>
                  <a:pt x="2749966" y="444466"/>
                  <a:pt x="2899595" y="1332542"/>
                  <a:pt x="2794300" y="1640113"/>
                </a:cubicBezTo>
                <a:cubicBezTo>
                  <a:pt x="2689005" y="1947684"/>
                  <a:pt x="2357881" y="1980935"/>
                  <a:pt x="1929776" y="2030811"/>
                </a:cubicBezTo>
                <a:cubicBezTo>
                  <a:pt x="1501671" y="2080687"/>
                  <a:pt x="540165" y="2028040"/>
                  <a:pt x="225667" y="1939371"/>
                </a:cubicBezTo>
                <a:cubicBezTo>
                  <a:pt x="-88831" y="1850702"/>
                  <a:pt x="76038" y="1626259"/>
                  <a:pt x="42787" y="1498797"/>
                </a:cubicBezTo>
                <a:cubicBezTo>
                  <a:pt x="9536" y="1371335"/>
                  <a:pt x="-162" y="1399044"/>
                  <a:pt x="9536" y="1166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48C88-F692-41FE-904A-3312F97CEBEA}"/>
              </a:ext>
            </a:extLst>
          </p:cNvPr>
          <p:cNvSpPr/>
          <p:nvPr/>
        </p:nvSpPr>
        <p:spPr>
          <a:xfrm>
            <a:off x="8391087" y="3366654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23171524-F472-4005-994E-C28BDBAF94D0}"/>
              </a:ext>
            </a:extLst>
          </p:cNvPr>
          <p:cNvSpPr/>
          <p:nvPr/>
        </p:nvSpPr>
        <p:spPr>
          <a:xfrm>
            <a:off x="8391087" y="3366654"/>
            <a:ext cx="457200" cy="457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8AA8-C81E-4FAF-8644-11ED8547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73C8F6-E2D4-47BF-8A50-4ACEBC5D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74447-D781-405B-93B4-D25FD6BD51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dirty="0"/>
              <a:t>#F: 45,392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 – Octree Generation</a:t>
            </a:r>
          </a:p>
        </p:txBody>
      </p:sp>
      <p:pic>
        <p:nvPicPr>
          <p:cNvPr id="5" name="Content Placeholder 20">
            <a:extLst>
              <a:ext uri="{FF2B5EF4-FFF2-40B4-BE49-F238E27FC236}">
                <a16:creationId xmlns:a16="http://schemas.microsoft.com/office/drawing/2014/main" id="{30FC602C-283A-490D-A898-5AEDE75CE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600" y="1825625"/>
            <a:ext cx="3904800" cy="38149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D947A3-0450-4525-8536-3807C254E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dirty="0"/>
              <a:t>#F: 523,784</a:t>
            </a:r>
          </a:p>
        </p:txBody>
      </p:sp>
      <p:pic>
        <p:nvPicPr>
          <p:cNvPr id="10" name="Content Placeholder 22">
            <a:extLst>
              <a:ext uri="{FF2B5EF4-FFF2-40B4-BE49-F238E27FC236}">
                <a16:creationId xmlns:a16="http://schemas.microsoft.com/office/drawing/2014/main" id="{F533AEEC-DAD1-4EE6-976F-AD2A4B8A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600" y="1825625"/>
            <a:ext cx="3904800" cy="381498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96E5F8-4B31-428A-82CE-EEDF41DE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1BC934-1E35-488E-9EFD-5F1D8C745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4F36-3D27-7D26-BE21-4F243F79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F71B40-6EB3-4A5E-BE02-B1CB32CFE1C6}"/>
              </a:ext>
            </a:extLst>
          </p:cNvPr>
          <p:cNvGrpSpPr/>
          <p:nvPr/>
        </p:nvGrpSpPr>
        <p:grpSpPr>
          <a:xfrm>
            <a:off x="3361729" y="1825625"/>
            <a:ext cx="2003810" cy="4004377"/>
            <a:chOff x="5094093" y="1825624"/>
            <a:chExt cx="2003810" cy="400437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D75231-7228-4303-AFE1-C5AFBB8B8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4094" y="1825624"/>
              <a:ext cx="2003809" cy="200380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E2145D6-D898-4E95-88B2-FAA9F53A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4093" y="3826192"/>
              <a:ext cx="2003809" cy="200380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450D02-C533-4B1B-8C25-1FCAF470B472}"/>
              </a:ext>
            </a:extLst>
          </p:cNvPr>
          <p:cNvGrpSpPr/>
          <p:nvPr/>
        </p:nvGrpSpPr>
        <p:grpSpPr>
          <a:xfrm>
            <a:off x="6826461" y="1825626"/>
            <a:ext cx="2003810" cy="4032284"/>
            <a:chOff x="9349990" y="1825625"/>
            <a:chExt cx="2003810" cy="403228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867555D-DEE7-468F-89C1-78235BCE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9990" y="3854100"/>
              <a:ext cx="2003809" cy="200380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9C57C93-3C81-448E-A7FE-FBE3F19EA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9991" y="1825625"/>
              <a:ext cx="2003809" cy="2003809"/>
            </a:xfrm>
            <a:prstGeom prst="rect">
              <a:avLst/>
            </a:prstGeom>
          </p:spPr>
        </p:pic>
      </p:grp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298ED1D-46E5-4AB3-BB1D-A0D840F36562}"/>
              </a:ext>
            </a:extLst>
          </p:cNvPr>
          <p:cNvSpPr/>
          <p:nvPr/>
        </p:nvSpPr>
        <p:spPr>
          <a:xfrm>
            <a:off x="5780116" y="3698237"/>
            <a:ext cx="631767" cy="311727"/>
          </a:xfrm>
          <a:prstGeom prst="rightArrow">
            <a:avLst/>
          </a:prstGeom>
          <a:gradFill flip="none" rotWithShape="1">
            <a:gsLst>
              <a:gs pos="0">
                <a:srgbClr val="B4D9E3"/>
              </a:gs>
              <a:gs pos="100000">
                <a:srgbClr val="E9A777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B66425FF-7661-4C61-851F-4F76E11C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EE9C7E5-1EFA-4DEC-9C49-14C4BE5CE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36A0C81-2FAA-462C-A377-A91C7AA4C02D}"/>
              </a:ext>
            </a:extLst>
          </p:cNvPr>
          <p:cNvCxnSpPr>
            <a:cxnSpLocks/>
            <a:stCxn id="93" idx="6"/>
            <a:endCxn id="125" idx="2"/>
          </p:cNvCxnSpPr>
          <p:nvPr/>
        </p:nvCxnSpPr>
        <p:spPr>
          <a:xfrm flipV="1">
            <a:off x="8368086" y="4798829"/>
            <a:ext cx="458194" cy="528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2EB2B30-F0F1-4CE7-8984-8836E495123C}"/>
              </a:ext>
            </a:extLst>
          </p:cNvPr>
          <p:cNvCxnSpPr>
            <a:cxnSpLocks/>
            <a:stCxn id="125" idx="6"/>
            <a:endCxn id="96" idx="2"/>
          </p:cNvCxnSpPr>
          <p:nvPr/>
        </p:nvCxnSpPr>
        <p:spPr>
          <a:xfrm>
            <a:off x="9011106" y="4798829"/>
            <a:ext cx="452314" cy="528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24A65D-3414-4A5C-B343-D5BD388618D4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2881333" y="4802981"/>
            <a:ext cx="109533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8EB9B38-0EF9-48D3-B236-36A8DB9A8A96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2881333" y="4802981"/>
            <a:ext cx="10953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C54F36-3D27-7D26-BE21-4F243F79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EC19530-57CE-473B-AFD7-73412811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112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split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collapse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00F83E2-D91E-4019-AD4A-E5265B881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relocate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611369-4985-4015-B747-B6EECBD2314F}"/>
              </a:ext>
            </a:extLst>
          </p:cNvPr>
          <p:cNvCxnSpPr>
            <a:cxnSpLocks/>
            <a:stCxn id="43" idx="4"/>
            <a:endCxn id="44" idx="0"/>
          </p:cNvCxnSpPr>
          <p:nvPr/>
        </p:nvCxnSpPr>
        <p:spPr>
          <a:xfrm>
            <a:off x="3429000" y="2331720"/>
            <a:ext cx="0" cy="9144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606997-431F-4B61-9388-965B5941DE38}"/>
              </a:ext>
            </a:extLst>
          </p:cNvPr>
          <p:cNvGrpSpPr/>
          <p:nvPr/>
        </p:nvGrpSpPr>
        <p:grpSpPr>
          <a:xfrm>
            <a:off x="2696507" y="2148840"/>
            <a:ext cx="1464986" cy="1280160"/>
            <a:chOff x="2696507" y="2148840"/>
            <a:chExt cx="1464986" cy="128016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C71D4A-C637-4C8E-8E06-6B4D3EA90F94}"/>
                </a:ext>
              </a:extLst>
            </p:cNvPr>
            <p:cNvCxnSpPr>
              <a:cxnSpLocks/>
              <a:stCxn id="42" idx="6"/>
              <a:endCxn id="47" idx="2"/>
            </p:cNvCxnSpPr>
            <p:nvPr/>
          </p:nvCxnSpPr>
          <p:spPr>
            <a:xfrm>
              <a:off x="2881333" y="2788920"/>
              <a:ext cx="109533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0E54BA0-D6A8-400B-9AE0-44A53674F626}"/>
                </a:ext>
              </a:extLst>
            </p:cNvPr>
            <p:cNvSpPr/>
            <p:nvPr/>
          </p:nvSpPr>
          <p:spPr>
            <a:xfrm>
              <a:off x="2696507" y="269748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DAC875-B5F4-4F08-BD03-A856CABFDEB0}"/>
                </a:ext>
              </a:extLst>
            </p:cNvPr>
            <p:cNvSpPr/>
            <p:nvPr/>
          </p:nvSpPr>
          <p:spPr>
            <a:xfrm>
              <a:off x="3336587" y="214884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7F7E5DB-C08A-40E5-AF97-A1BF92860A51}"/>
                </a:ext>
              </a:extLst>
            </p:cNvPr>
            <p:cNvSpPr/>
            <p:nvPr/>
          </p:nvSpPr>
          <p:spPr>
            <a:xfrm>
              <a:off x="3336587" y="324612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539C2A-22E6-4F15-BBDD-7D540A4D374F}"/>
                </a:ext>
              </a:extLst>
            </p:cNvPr>
            <p:cNvSpPr/>
            <p:nvPr/>
          </p:nvSpPr>
          <p:spPr>
            <a:xfrm>
              <a:off x="3976667" y="269748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EF29D5-8B51-4F79-BB32-736AD9F498D5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2854266" y="285357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F97481-B75F-48A3-A868-A82A2E384BE6}"/>
                </a:ext>
              </a:extLst>
            </p:cNvPr>
            <p:cNvCxnSpPr>
              <a:cxnSpLocks/>
              <a:stCxn id="44" idx="7"/>
              <a:endCxn id="47" idx="3"/>
            </p:cNvCxnSpPr>
            <p:nvPr/>
          </p:nvCxnSpPr>
          <p:spPr>
            <a:xfrm flipV="1">
              <a:off x="3494346" y="285357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FED476B-B188-4ECF-9287-E8B7C3BFC739}"/>
                </a:ext>
              </a:extLst>
            </p:cNvPr>
            <p:cNvCxnSpPr>
              <a:cxnSpLocks/>
              <a:stCxn id="43" idx="5"/>
              <a:endCxn id="47" idx="1"/>
            </p:cNvCxnSpPr>
            <p:nvPr/>
          </p:nvCxnSpPr>
          <p:spPr>
            <a:xfrm>
              <a:off x="3494346" y="230493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1C3144-E79B-45E0-A787-E347E96C698B}"/>
                </a:ext>
              </a:extLst>
            </p:cNvPr>
            <p:cNvCxnSpPr>
              <a:cxnSpLocks/>
              <a:stCxn id="42" idx="7"/>
              <a:endCxn id="43" idx="3"/>
            </p:cNvCxnSpPr>
            <p:nvPr/>
          </p:nvCxnSpPr>
          <p:spPr>
            <a:xfrm flipV="1">
              <a:off x="2854266" y="230493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0D818774-42F0-475F-834E-0D407BC11AF8}"/>
              </a:ext>
            </a:extLst>
          </p:cNvPr>
          <p:cNvSpPr/>
          <p:nvPr/>
        </p:nvSpPr>
        <p:spPr>
          <a:xfrm>
            <a:off x="3336587" y="2697480"/>
            <a:ext cx="184826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B7214-9002-4CCB-B46A-2B45202AC26E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3429000" y="4345781"/>
            <a:ext cx="0" cy="9144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B2F548-B93E-4054-9FED-44D8108371A5}"/>
              </a:ext>
            </a:extLst>
          </p:cNvPr>
          <p:cNvGrpSpPr/>
          <p:nvPr/>
        </p:nvGrpSpPr>
        <p:grpSpPr>
          <a:xfrm>
            <a:off x="2696507" y="4162901"/>
            <a:ext cx="1464986" cy="1280160"/>
            <a:chOff x="2696507" y="4162901"/>
            <a:chExt cx="1464986" cy="128016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E891212-C189-42D1-A3E6-848E4A0200B2}"/>
                </a:ext>
              </a:extLst>
            </p:cNvPr>
            <p:cNvSpPr/>
            <p:nvPr/>
          </p:nvSpPr>
          <p:spPr>
            <a:xfrm>
              <a:off x="2696507" y="471154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B2BF100-D26D-408A-B80D-ADEF8271DFCC}"/>
                </a:ext>
              </a:extLst>
            </p:cNvPr>
            <p:cNvSpPr/>
            <p:nvPr/>
          </p:nvSpPr>
          <p:spPr>
            <a:xfrm>
              <a:off x="3336587" y="416290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F9E576-B418-40CB-AF0C-41C963AAA4F5}"/>
                </a:ext>
              </a:extLst>
            </p:cNvPr>
            <p:cNvSpPr/>
            <p:nvPr/>
          </p:nvSpPr>
          <p:spPr>
            <a:xfrm>
              <a:off x="3336587" y="526018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794B37C-F14F-4C23-8D59-F45334F67ACA}"/>
                </a:ext>
              </a:extLst>
            </p:cNvPr>
            <p:cNvSpPr/>
            <p:nvPr/>
          </p:nvSpPr>
          <p:spPr>
            <a:xfrm>
              <a:off x="3976667" y="471154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CA6C411-1842-4922-8C81-6FB159659228}"/>
                </a:ext>
              </a:extLst>
            </p:cNvPr>
            <p:cNvCxnSpPr>
              <a:cxnSpLocks/>
              <a:stCxn id="69" idx="5"/>
              <a:endCxn id="71" idx="1"/>
            </p:cNvCxnSpPr>
            <p:nvPr/>
          </p:nvCxnSpPr>
          <p:spPr>
            <a:xfrm>
              <a:off x="2854266" y="4867639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8230858-AD73-4E07-AB20-3351532B2173}"/>
                </a:ext>
              </a:extLst>
            </p:cNvPr>
            <p:cNvCxnSpPr>
              <a:cxnSpLocks/>
              <a:stCxn id="71" idx="7"/>
              <a:endCxn id="72" idx="3"/>
            </p:cNvCxnSpPr>
            <p:nvPr/>
          </p:nvCxnSpPr>
          <p:spPr>
            <a:xfrm flipV="1">
              <a:off x="3494346" y="4867639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BCF64CE-CC49-4E28-A634-42090E2A69E4}"/>
                </a:ext>
              </a:extLst>
            </p:cNvPr>
            <p:cNvCxnSpPr>
              <a:cxnSpLocks/>
              <a:stCxn id="70" idx="5"/>
              <a:endCxn id="72" idx="1"/>
            </p:cNvCxnSpPr>
            <p:nvPr/>
          </p:nvCxnSpPr>
          <p:spPr>
            <a:xfrm>
              <a:off x="3494346" y="4318999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F8F74A4-FA82-4842-9D83-8DB365FC87DC}"/>
                </a:ext>
              </a:extLst>
            </p:cNvPr>
            <p:cNvCxnSpPr>
              <a:cxnSpLocks/>
              <a:stCxn id="69" idx="7"/>
              <a:endCxn id="70" idx="3"/>
            </p:cNvCxnSpPr>
            <p:nvPr/>
          </p:nvCxnSpPr>
          <p:spPr>
            <a:xfrm flipV="1">
              <a:off x="2854266" y="4318999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2D20094E-35AE-440E-ABF0-B53759F0B7C8}"/>
              </a:ext>
            </a:extLst>
          </p:cNvPr>
          <p:cNvSpPr/>
          <p:nvPr/>
        </p:nvSpPr>
        <p:spPr>
          <a:xfrm>
            <a:off x="3336587" y="4711541"/>
            <a:ext cx="184826" cy="1828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AD129B-CD9A-4A3B-9496-3744A49224DC}"/>
              </a:ext>
            </a:extLst>
          </p:cNvPr>
          <p:cNvCxnSpPr>
            <a:cxnSpLocks/>
            <a:stCxn id="82" idx="4"/>
            <a:endCxn id="83" idx="0"/>
          </p:cNvCxnSpPr>
          <p:nvPr/>
        </p:nvCxnSpPr>
        <p:spPr>
          <a:xfrm>
            <a:off x="8915753" y="2331720"/>
            <a:ext cx="0" cy="9144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AE6E797-8A49-4A95-A08F-7D8040150248}"/>
              </a:ext>
            </a:extLst>
          </p:cNvPr>
          <p:cNvCxnSpPr>
            <a:cxnSpLocks/>
            <a:stCxn id="81" idx="6"/>
            <a:endCxn id="84" idx="2"/>
          </p:cNvCxnSpPr>
          <p:nvPr/>
        </p:nvCxnSpPr>
        <p:spPr>
          <a:xfrm>
            <a:off x="8368086" y="2788920"/>
            <a:ext cx="10953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222587E-F5D5-471F-849A-1E77A0D8D1A3}"/>
              </a:ext>
            </a:extLst>
          </p:cNvPr>
          <p:cNvGrpSpPr/>
          <p:nvPr/>
        </p:nvGrpSpPr>
        <p:grpSpPr>
          <a:xfrm>
            <a:off x="8183260" y="2148840"/>
            <a:ext cx="1464986" cy="1280160"/>
            <a:chOff x="8183260" y="2148840"/>
            <a:chExt cx="1464986" cy="128016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8B9A1F5-4644-4FD1-BAB5-D24C76BC2D2B}"/>
                </a:ext>
              </a:extLst>
            </p:cNvPr>
            <p:cNvSpPr/>
            <p:nvPr/>
          </p:nvSpPr>
          <p:spPr>
            <a:xfrm>
              <a:off x="8183260" y="269748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443E1CA-2771-49BB-83C1-ACF13BD5E9CF}"/>
                </a:ext>
              </a:extLst>
            </p:cNvPr>
            <p:cNvSpPr/>
            <p:nvPr/>
          </p:nvSpPr>
          <p:spPr>
            <a:xfrm>
              <a:off x="8823340" y="214884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C450FD9-3656-4D80-BE67-D9D36783B7BD}"/>
                </a:ext>
              </a:extLst>
            </p:cNvPr>
            <p:cNvSpPr/>
            <p:nvPr/>
          </p:nvSpPr>
          <p:spPr>
            <a:xfrm>
              <a:off x="8823340" y="324612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E93118A-1E3A-463C-B603-1F64D49AA2A2}"/>
                </a:ext>
              </a:extLst>
            </p:cNvPr>
            <p:cNvSpPr/>
            <p:nvPr/>
          </p:nvSpPr>
          <p:spPr>
            <a:xfrm>
              <a:off x="9463420" y="2697480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0B600EC-A82C-459C-8C35-E2F4AC6CC4BA}"/>
                </a:ext>
              </a:extLst>
            </p:cNvPr>
            <p:cNvCxnSpPr>
              <a:cxnSpLocks/>
              <a:stCxn id="81" idx="5"/>
              <a:endCxn id="83" idx="1"/>
            </p:cNvCxnSpPr>
            <p:nvPr/>
          </p:nvCxnSpPr>
          <p:spPr>
            <a:xfrm>
              <a:off x="8341019" y="285357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7DD74D7-E1EB-413F-9688-64E5F059462A}"/>
                </a:ext>
              </a:extLst>
            </p:cNvPr>
            <p:cNvCxnSpPr>
              <a:cxnSpLocks/>
              <a:stCxn id="83" idx="7"/>
              <a:endCxn id="84" idx="3"/>
            </p:cNvCxnSpPr>
            <p:nvPr/>
          </p:nvCxnSpPr>
          <p:spPr>
            <a:xfrm flipV="1">
              <a:off x="8981099" y="285357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29282C-730D-483A-BE49-EC8FAC3803AF}"/>
                </a:ext>
              </a:extLst>
            </p:cNvPr>
            <p:cNvCxnSpPr>
              <a:cxnSpLocks/>
              <a:stCxn id="82" idx="5"/>
              <a:endCxn id="84" idx="1"/>
            </p:cNvCxnSpPr>
            <p:nvPr/>
          </p:nvCxnSpPr>
          <p:spPr>
            <a:xfrm>
              <a:off x="8981099" y="230493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8C824B-A0F7-43F8-9DB3-AC4E43D405A9}"/>
                </a:ext>
              </a:extLst>
            </p:cNvPr>
            <p:cNvCxnSpPr>
              <a:cxnSpLocks/>
              <a:stCxn id="81" idx="7"/>
              <a:endCxn id="82" idx="3"/>
            </p:cNvCxnSpPr>
            <p:nvPr/>
          </p:nvCxnSpPr>
          <p:spPr>
            <a:xfrm flipV="1">
              <a:off x="8341019" y="2304938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E784759-570F-4A5C-9EBA-6BA5193EDE3E}"/>
              </a:ext>
            </a:extLst>
          </p:cNvPr>
          <p:cNvCxnSpPr>
            <a:cxnSpLocks/>
            <a:endCxn id="101" idx="0"/>
          </p:cNvCxnSpPr>
          <p:nvPr/>
        </p:nvCxnSpPr>
        <p:spPr>
          <a:xfrm>
            <a:off x="8917079" y="4346912"/>
            <a:ext cx="184276" cy="3653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A3C6613-7BD1-4FBC-ACD4-FE833CFFC9F2}"/>
              </a:ext>
            </a:extLst>
          </p:cNvPr>
          <p:cNvCxnSpPr>
            <a:cxnSpLocks/>
            <a:endCxn id="101" idx="2"/>
          </p:cNvCxnSpPr>
          <p:nvPr/>
        </p:nvCxnSpPr>
        <p:spPr>
          <a:xfrm flipV="1">
            <a:off x="8369412" y="4803683"/>
            <a:ext cx="639530" cy="4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8A97BFB-2EAA-475F-9F8C-77E480C6DE86}"/>
              </a:ext>
            </a:extLst>
          </p:cNvPr>
          <p:cNvGrpSpPr/>
          <p:nvPr/>
        </p:nvGrpSpPr>
        <p:grpSpPr>
          <a:xfrm>
            <a:off x="8183260" y="4164032"/>
            <a:ext cx="1464986" cy="1280160"/>
            <a:chOff x="8183260" y="4164032"/>
            <a:chExt cx="1464986" cy="128016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D3732B-E5E8-4E65-B6BA-E6BF2D3866BD}"/>
                </a:ext>
              </a:extLst>
            </p:cNvPr>
            <p:cNvSpPr/>
            <p:nvPr/>
          </p:nvSpPr>
          <p:spPr>
            <a:xfrm>
              <a:off x="8183260" y="4712672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8784B50-B9C5-4C29-A112-BC8A0992758A}"/>
                </a:ext>
              </a:extLst>
            </p:cNvPr>
            <p:cNvSpPr/>
            <p:nvPr/>
          </p:nvSpPr>
          <p:spPr>
            <a:xfrm>
              <a:off x="8823340" y="4164032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32203E-2B10-4D94-9D02-1986E465E1F6}"/>
                </a:ext>
              </a:extLst>
            </p:cNvPr>
            <p:cNvSpPr/>
            <p:nvPr/>
          </p:nvSpPr>
          <p:spPr>
            <a:xfrm>
              <a:off x="8823340" y="5261312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5FFDE1C-32E0-4585-985C-D2FC568B0EC0}"/>
                </a:ext>
              </a:extLst>
            </p:cNvPr>
            <p:cNvSpPr/>
            <p:nvPr/>
          </p:nvSpPr>
          <p:spPr>
            <a:xfrm>
              <a:off x="9463420" y="4712672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D480CC9-C25C-49E2-B108-CE26CCE19198}"/>
                </a:ext>
              </a:extLst>
            </p:cNvPr>
            <p:cNvCxnSpPr>
              <a:cxnSpLocks/>
              <a:stCxn id="93" idx="5"/>
              <a:endCxn id="95" idx="1"/>
            </p:cNvCxnSpPr>
            <p:nvPr/>
          </p:nvCxnSpPr>
          <p:spPr>
            <a:xfrm>
              <a:off x="8341019" y="4868770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B6526CD-FEE2-4ECF-A975-DCDDBC342221}"/>
                </a:ext>
              </a:extLst>
            </p:cNvPr>
            <p:cNvCxnSpPr>
              <a:cxnSpLocks/>
              <a:stCxn id="95" idx="7"/>
              <a:endCxn id="96" idx="3"/>
            </p:cNvCxnSpPr>
            <p:nvPr/>
          </p:nvCxnSpPr>
          <p:spPr>
            <a:xfrm flipV="1">
              <a:off x="8981099" y="4868770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1C068FE-4747-4C03-90C0-64B9E98F2783}"/>
                </a:ext>
              </a:extLst>
            </p:cNvPr>
            <p:cNvCxnSpPr>
              <a:cxnSpLocks/>
              <a:stCxn id="94" idx="5"/>
              <a:endCxn id="96" idx="1"/>
            </p:cNvCxnSpPr>
            <p:nvPr/>
          </p:nvCxnSpPr>
          <p:spPr>
            <a:xfrm>
              <a:off x="8981099" y="4320130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0DB7C9-8EBA-4403-9A67-6FD436DE38F4}"/>
                </a:ext>
              </a:extLst>
            </p:cNvPr>
            <p:cNvCxnSpPr>
              <a:cxnSpLocks/>
              <a:stCxn id="93" idx="7"/>
              <a:endCxn id="94" idx="3"/>
            </p:cNvCxnSpPr>
            <p:nvPr/>
          </p:nvCxnSpPr>
          <p:spPr>
            <a:xfrm flipV="1">
              <a:off x="8341019" y="4320130"/>
              <a:ext cx="509388" cy="4193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2718014A-45A5-414F-BF55-B3D0BDDE5F05}"/>
              </a:ext>
            </a:extLst>
          </p:cNvPr>
          <p:cNvSpPr/>
          <p:nvPr/>
        </p:nvSpPr>
        <p:spPr>
          <a:xfrm>
            <a:off x="9008942" y="4712243"/>
            <a:ext cx="184826" cy="1828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A7755DA-28FE-4D16-A888-8499E5272D78}"/>
              </a:ext>
            </a:extLst>
          </p:cNvPr>
          <p:cNvCxnSpPr>
            <a:cxnSpLocks/>
            <a:endCxn id="101" idx="4"/>
          </p:cNvCxnSpPr>
          <p:nvPr/>
        </p:nvCxnSpPr>
        <p:spPr>
          <a:xfrm flipV="1">
            <a:off x="8917079" y="4895123"/>
            <a:ext cx="184276" cy="3661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B356E7A-B293-4864-B479-97AA8431E582}"/>
              </a:ext>
            </a:extLst>
          </p:cNvPr>
          <p:cNvCxnSpPr>
            <a:cxnSpLocks/>
            <a:stCxn id="101" idx="6"/>
            <a:endCxn id="96" idx="2"/>
          </p:cNvCxnSpPr>
          <p:nvPr/>
        </p:nvCxnSpPr>
        <p:spPr>
          <a:xfrm>
            <a:off x="9193768" y="4803683"/>
            <a:ext cx="269652" cy="4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E5D5D38-9500-425E-AB0F-7D5F849DE6FE}"/>
              </a:ext>
            </a:extLst>
          </p:cNvPr>
          <p:cNvCxnSpPr>
            <a:cxnSpLocks/>
            <a:stCxn id="95" idx="0"/>
            <a:endCxn id="125" idx="4"/>
          </p:cNvCxnSpPr>
          <p:nvPr/>
        </p:nvCxnSpPr>
        <p:spPr>
          <a:xfrm flipV="1">
            <a:off x="8915753" y="4890269"/>
            <a:ext cx="2940" cy="37104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70BE3AD-38C6-4B31-A07C-4FA0F28C72D2}"/>
              </a:ext>
            </a:extLst>
          </p:cNvPr>
          <p:cNvCxnSpPr>
            <a:cxnSpLocks/>
            <a:stCxn id="125" idx="0"/>
            <a:endCxn id="94" idx="4"/>
          </p:cNvCxnSpPr>
          <p:nvPr/>
        </p:nvCxnSpPr>
        <p:spPr>
          <a:xfrm flipH="1" flipV="1">
            <a:off x="8915753" y="4346912"/>
            <a:ext cx="2940" cy="3604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C0EBDDCC-56D0-4836-ABC7-FA26BA885759}"/>
              </a:ext>
            </a:extLst>
          </p:cNvPr>
          <p:cNvSpPr/>
          <p:nvPr/>
        </p:nvSpPr>
        <p:spPr>
          <a:xfrm>
            <a:off x="8826280" y="4707389"/>
            <a:ext cx="184826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Date Placeholder 146">
            <a:extLst>
              <a:ext uri="{FF2B5EF4-FFF2-40B4-BE49-F238E27FC236}">
                <a16:creationId xmlns:a16="http://schemas.microsoft.com/office/drawing/2014/main" id="{26478416-E9FC-4857-9E2B-99B2F6F5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19EF867B-237E-4C50-9677-25E37ED53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7" grpId="0" animBg="1"/>
      <p:bldP spid="77" grpId="1" animBg="1"/>
      <p:bldP spid="101" grpId="0" animBg="1"/>
      <p:bldP spid="101" grpId="1" animBg="1"/>
      <p:bldP spid="1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B27E35C-8B84-41E0-9218-92C202145DFF}"/>
              </a:ext>
            </a:extLst>
          </p:cNvPr>
          <p:cNvGrpSpPr/>
          <p:nvPr/>
        </p:nvGrpSpPr>
        <p:grpSpPr>
          <a:xfrm>
            <a:off x="4659946" y="3395578"/>
            <a:ext cx="5135419" cy="2311689"/>
            <a:chOff x="4461163" y="3276311"/>
            <a:chExt cx="5135419" cy="231168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7E336-FC40-4474-B7F0-F8F1A13D1BD3}"/>
                </a:ext>
              </a:extLst>
            </p:cNvPr>
            <p:cNvSpPr/>
            <p:nvPr/>
          </p:nvSpPr>
          <p:spPr>
            <a:xfrm>
              <a:off x="4544291" y="4507017"/>
              <a:ext cx="5052291" cy="1080983"/>
            </a:xfrm>
            <a:custGeom>
              <a:avLst/>
              <a:gdLst>
                <a:gd name="connsiteX0" fmla="*/ 0 w 5052291"/>
                <a:gd name="connsiteY0" fmla="*/ 1080983 h 1080983"/>
                <a:gd name="connsiteX1" fmla="*/ 1330036 w 5052291"/>
                <a:gd name="connsiteY1" fmla="*/ 351310 h 1080983"/>
                <a:gd name="connsiteX2" fmla="*/ 3214254 w 5052291"/>
                <a:gd name="connsiteY2" fmla="*/ 9565 h 1080983"/>
                <a:gd name="connsiteX3" fmla="*/ 5052291 w 5052291"/>
                <a:gd name="connsiteY3" fmla="*/ 702292 h 108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2291" h="1080983">
                  <a:moveTo>
                    <a:pt x="0" y="1080983"/>
                  </a:moveTo>
                  <a:cubicBezTo>
                    <a:pt x="397163" y="805431"/>
                    <a:pt x="794327" y="529880"/>
                    <a:pt x="1330036" y="351310"/>
                  </a:cubicBezTo>
                  <a:cubicBezTo>
                    <a:pt x="1865745" y="172740"/>
                    <a:pt x="2593878" y="-48932"/>
                    <a:pt x="3214254" y="9565"/>
                  </a:cubicBezTo>
                  <a:cubicBezTo>
                    <a:pt x="3834630" y="68062"/>
                    <a:pt x="4443460" y="385177"/>
                    <a:pt x="5052291" y="702292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8EA6105-6CA4-4358-A744-E710606CF0CE}"/>
                </a:ext>
              </a:extLst>
            </p:cNvPr>
            <p:cNvCxnSpPr>
              <a:cxnSpLocks/>
            </p:cNvCxnSpPr>
            <p:nvPr/>
          </p:nvCxnSpPr>
          <p:spPr>
            <a:xfrm rot="-1680000" flipH="1" flipV="1">
              <a:off x="4461163" y="4250536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A3C7E8E-CC6D-4AD7-AC48-BA585A64A13B}"/>
                </a:ext>
              </a:extLst>
            </p:cNvPr>
            <p:cNvCxnSpPr>
              <a:cxnSpLocks/>
            </p:cNvCxnSpPr>
            <p:nvPr/>
          </p:nvCxnSpPr>
          <p:spPr>
            <a:xfrm rot="-900000" flipH="1" flipV="1">
              <a:off x="5346299" y="3750279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2EEA54-7091-411D-8074-0178D8B53FB0}"/>
                </a:ext>
              </a:extLst>
            </p:cNvPr>
            <p:cNvCxnSpPr>
              <a:cxnSpLocks/>
            </p:cNvCxnSpPr>
            <p:nvPr/>
          </p:nvCxnSpPr>
          <p:spPr>
            <a:xfrm rot="-480000" flipH="1" flipV="1">
              <a:off x="6243635" y="3471780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6BD4AE-7076-4732-98C0-60D8A52133D3}"/>
                </a:ext>
              </a:extLst>
            </p:cNvPr>
            <p:cNvCxnSpPr>
              <a:cxnSpLocks/>
            </p:cNvCxnSpPr>
            <p:nvPr/>
          </p:nvCxnSpPr>
          <p:spPr>
            <a:xfrm rot="60000" flipH="1" flipV="1">
              <a:off x="7211044" y="3276311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F7BDC43-BA09-48C0-92B6-928CFA8B9CCE}"/>
                </a:ext>
              </a:extLst>
            </p:cNvPr>
            <p:cNvCxnSpPr>
              <a:cxnSpLocks/>
            </p:cNvCxnSpPr>
            <p:nvPr/>
          </p:nvCxnSpPr>
          <p:spPr>
            <a:xfrm rot="1320000" flipH="1" flipV="1">
              <a:off x="8348256" y="3390734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DEC2DA6-28D8-4BE5-BC6E-4C4DA3E5CC1E}"/>
                </a:ext>
              </a:extLst>
            </p:cNvPr>
            <p:cNvCxnSpPr>
              <a:cxnSpLocks/>
            </p:cNvCxnSpPr>
            <p:nvPr/>
          </p:nvCxnSpPr>
          <p:spPr>
            <a:xfrm rot="1740000" flipH="1" flipV="1">
              <a:off x="9296929" y="3771917"/>
              <a:ext cx="110837" cy="1247883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C54F36-3D27-7D26-BE21-4F243F79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D662-A7A0-27E1-625D-C8215A2A5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normal deviation </a:t>
                </a:r>
                <a:r>
                  <a:rPr lang="en-US" dirty="0"/>
                  <a:t>of a triangle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: </a:t>
                </a: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∠(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triangle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offset normal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D662-A7A0-27E1-625D-C8215A2A5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8D97485-374E-4289-B4EF-BAC21E5B879C}"/>
              </a:ext>
            </a:extLst>
          </p:cNvPr>
          <p:cNvGrpSpPr/>
          <p:nvPr/>
        </p:nvGrpSpPr>
        <p:grpSpPr>
          <a:xfrm>
            <a:off x="4765060" y="3740825"/>
            <a:ext cx="4858327" cy="1450109"/>
            <a:chOff x="4516582" y="2955636"/>
            <a:chExt cx="4858327" cy="145010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32B9D5E-CAA4-49CE-BF18-1656D91D8105}"/>
                </a:ext>
              </a:extLst>
            </p:cNvPr>
            <p:cNvCxnSpPr/>
            <p:nvPr/>
          </p:nvCxnSpPr>
          <p:spPr>
            <a:xfrm flipV="1">
              <a:off x="4516582" y="4001294"/>
              <a:ext cx="4858327" cy="4044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234B505-2364-4AAD-BE93-75F3ED991BA3}"/>
                </a:ext>
              </a:extLst>
            </p:cNvPr>
            <p:cNvCxnSpPr/>
            <p:nvPr/>
          </p:nvCxnSpPr>
          <p:spPr>
            <a:xfrm flipH="1" flipV="1">
              <a:off x="6714836" y="2955636"/>
              <a:ext cx="110837" cy="124788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E260F4F-8510-46CF-AACB-042B62D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774CC29-A9A3-43F7-A286-DA31EC003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4F36-3D27-7D26-BE21-4F243F79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D662-A7A0-27E1-625D-C8215A2A5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Split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Collapse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Flip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improves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D662-A7A0-27E1-625D-C8215A2A5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2324B-E7B2-4450-9845-FF0E9EBDE1B0}"/>
              </a:ext>
            </a:extLst>
          </p:cNvPr>
          <p:cNvGrpSpPr/>
          <p:nvPr/>
        </p:nvGrpSpPr>
        <p:grpSpPr>
          <a:xfrm>
            <a:off x="4631014" y="1690688"/>
            <a:ext cx="1464986" cy="1280160"/>
            <a:chOff x="2696507" y="2148840"/>
            <a:chExt cx="1464986" cy="128016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E01E7F-C14B-4275-9F62-AA42B1EF3E69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3429000" y="2331720"/>
              <a:ext cx="0" cy="9144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92939F-F80D-41FE-8362-5513FF55514E}"/>
                </a:ext>
              </a:extLst>
            </p:cNvPr>
            <p:cNvGrpSpPr/>
            <p:nvPr/>
          </p:nvGrpSpPr>
          <p:grpSpPr>
            <a:xfrm>
              <a:off x="2696507" y="2148840"/>
              <a:ext cx="1464986" cy="1280160"/>
              <a:chOff x="2696507" y="2148840"/>
              <a:chExt cx="1464986" cy="128016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BDC7A27-1F47-4508-87FF-49951580B79B}"/>
                  </a:ext>
                </a:extLst>
              </p:cNvPr>
              <p:cNvCxnSpPr>
                <a:cxnSpLocks/>
                <a:stCxn id="7" idx="6"/>
                <a:endCxn id="10" idx="2"/>
              </p:cNvCxnSpPr>
              <p:nvPr/>
            </p:nvCxnSpPr>
            <p:spPr>
              <a:xfrm>
                <a:off x="2881333" y="2788920"/>
                <a:ext cx="109533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C77020-F5D0-4FE5-9B63-06771E80E524}"/>
                  </a:ext>
                </a:extLst>
              </p:cNvPr>
              <p:cNvSpPr/>
              <p:nvPr/>
            </p:nvSpPr>
            <p:spPr>
              <a:xfrm>
                <a:off x="2696507" y="269748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0C3E2AF-E822-4B1B-B7FB-E2C392209747}"/>
                  </a:ext>
                </a:extLst>
              </p:cNvPr>
              <p:cNvSpPr/>
              <p:nvPr/>
            </p:nvSpPr>
            <p:spPr>
              <a:xfrm>
                <a:off x="3336587" y="214884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FFB468A-6E2B-408F-BE72-DD58038F5F41}"/>
                  </a:ext>
                </a:extLst>
              </p:cNvPr>
              <p:cNvSpPr/>
              <p:nvPr/>
            </p:nvSpPr>
            <p:spPr>
              <a:xfrm>
                <a:off x="3336587" y="324612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F5B69D-E725-499D-8ED6-B7968EDB51CE}"/>
                  </a:ext>
                </a:extLst>
              </p:cNvPr>
              <p:cNvSpPr/>
              <p:nvPr/>
            </p:nvSpPr>
            <p:spPr>
              <a:xfrm>
                <a:off x="3976667" y="269748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5D5EA6C-4989-445B-BEE1-C8F90BADD771}"/>
                  </a:ext>
                </a:extLst>
              </p:cNvPr>
              <p:cNvCxnSpPr>
                <a:cxnSpLocks/>
                <a:stCxn id="7" idx="5"/>
                <a:endCxn id="9" idx="1"/>
              </p:cNvCxnSpPr>
              <p:nvPr/>
            </p:nvCxnSpPr>
            <p:spPr>
              <a:xfrm>
                <a:off x="2854266" y="285357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4795528-3F3F-4932-AF53-076B6056B193}"/>
                  </a:ext>
                </a:extLst>
              </p:cNvPr>
              <p:cNvCxnSpPr>
                <a:cxnSpLocks/>
                <a:stCxn id="9" idx="7"/>
                <a:endCxn id="10" idx="3"/>
              </p:cNvCxnSpPr>
              <p:nvPr/>
            </p:nvCxnSpPr>
            <p:spPr>
              <a:xfrm flipV="1">
                <a:off x="3494346" y="285357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15D6250-1E99-412B-9E8E-69556DFC54E7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3494346" y="230493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377D73-62D3-4457-81FF-180B3DE71AE3}"/>
                  </a:ext>
                </a:extLst>
              </p:cNvPr>
              <p:cNvCxnSpPr>
                <a:cxnSpLocks/>
                <a:stCxn id="7" idx="7"/>
                <a:endCxn id="8" idx="3"/>
              </p:cNvCxnSpPr>
              <p:nvPr/>
            </p:nvCxnSpPr>
            <p:spPr>
              <a:xfrm flipV="1">
                <a:off x="2854266" y="230493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30CD9C-2DD3-4F5A-A6E9-5A9E623F1A63}"/>
                </a:ext>
              </a:extLst>
            </p:cNvPr>
            <p:cNvSpPr/>
            <p:nvPr/>
          </p:nvSpPr>
          <p:spPr>
            <a:xfrm>
              <a:off x="3336587" y="2697480"/>
              <a:ext cx="184826" cy="18288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841F2D-14D4-4131-AD88-C964630A5610}"/>
              </a:ext>
            </a:extLst>
          </p:cNvPr>
          <p:cNvGrpSpPr/>
          <p:nvPr/>
        </p:nvGrpSpPr>
        <p:grpSpPr>
          <a:xfrm>
            <a:off x="6096000" y="2970848"/>
            <a:ext cx="1464986" cy="1280160"/>
            <a:chOff x="6207381" y="2814750"/>
            <a:chExt cx="1464986" cy="12801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318262-82DB-4F21-929F-B8E05BB94377}"/>
                </a:ext>
              </a:extLst>
            </p:cNvPr>
            <p:cNvCxnSpPr>
              <a:cxnSpLocks/>
              <a:stCxn id="22" idx="4"/>
              <a:endCxn id="23" idx="0"/>
            </p:cNvCxnSpPr>
            <p:nvPr/>
          </p:nvCxnSpPr>
          <p:spPr>
            <a:xfrm>
              <a:off x="6939874" y="2997630"/>
              <a:ext cx="0" cy="91440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B005BC-A07F-4D0B-AA79-14568BD9573D}"/>
                </a:ext>
              </a:extLst>
            </p:cNvPr>
            <p:cNvSpPr/>
            <p:nvPr/>
          </p:nvSpPr>
          <p:spPr>
            <a:xfrm>
              <a:off x="6847461" y="3363390"/>
              <a:ext cx="184826" cy="1828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00D25F-02EE-46FA-B148-D623B179275A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6392207" y="3454830"/>
              <a:ext cx="1095334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7CA723-FD04-42E4-B5F7-269A161D3CA1}"/>
                </a:ext>
              </a:extLst>
            </p:cNvPr>
            <p:cNvGrpSpPr/>
            <p:nvPr/>
          </p:nvGrpSpPr>
          <p:grpSpPr>
            <a:xfrm>
              <a:off x="6207381" y="2814750"/>
              <a:ext cx="1464986" cy="1280160"/>
              <a:chOff x="2696507" y="4162901"/>
              <a:chExt cx="1464986" cy="12801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928DF68-D47B-4BE7-959B-B4E63751BDEF}"/>
                  </a:ext>
                </a:extLst>
              </p:cNvPr>
              <p:cNvSpPr/>
              <p:nvPr/>
            </p:nvSpPr>
            <p:spPr>
              <a:xfrm>
                <a:off x="2696507" y="4711541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17212C7-5E78-4D3F-98DF-97BE93C8FB51}"/>
                  </a:ext>
                </a:extLst>
              </p:cNvPr>
              <p:cNvSpPr/>
              <p:nvPr/>
            </p:nvSpPr>
            <p:spPr>
              <a:xfrm>
                <a:off x="3336587" y="4162901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86582D-F8A4-4AD1-BF7E-71CF175D8461}"/>
                  </a:ext>
                </a:extLst>
              </p:cNvPr>
              <p:cNvSpPr/>
              <p:nvPr/>
            </p:nvSpPr>
            <p:spPr>
              <a:xfrm>
                <a:off x="3336587" y="5260181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F50FE6-B908-4EDA-80E9-89306939F589}"/>
                  </a:ext>
                </a:extLst>
              </p:cNvPr>
              <p:cNvSpPr/>
              <p:nvPr/>
            </p:nvSpPr>
            <p:spPr>
              <a:xfrm>
                <a:off x="3976667" y="4711541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8E56C99-0E53-4A77-A15D-B218AFE2459D}"/>
                  </a:ext>
                </a:extLst>
              </p:cNvPr>
              <p:cNvCxnSpPr>
                <a:cxnSpLocks/>
                <a:stCxn id="21" idx="5"/>
                <a:endCxn id="23" idx="1"/>
              </p:cNvCxnSpPr>
              <p:nvPr/>
            </p:nvCxnSpPr>
            <p:spPr>
              <a:xfrm>
                <a:off x="2854266" y="4867639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173F00B-A5B9-4A5D-A38D-16A4E2D91818}"/>
                  </a:ext>
                </a:extLst>
              </p:cNvPr>
              <p:cNvCxnSpPr>
                <a:cxnSpLocks/>
                <a:stCxn id="23" idx="7"/>
                <a:endCxn id="24" idx="3"/>
              </p:cNvCxnSpPr>
              <p:nvPr/>
            </p:nvCxnSpPr>
            <p:spPr>
              <a:xfrm flipV="1">
                <a:off x="3494346" y="4867639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5D52466-E700-4092-8D36-BD9F7C6ADA49}"/>
                  </a:ext>
                </a:extLst>
              </p:cNvPr>
              <p:cNvCxnSpPr>
                <a:cxnSpLocks/>
                <a:stCxn id="22" idx="5"/>
                <a:endCxn id="24" idx="1"/>
              </p:cNvCxnSpPr>
              <p:nvPr/>
            </p:nvCxnSpPr>
            <p:spPr>
              <a:xfrm>
                <a:off x="3494346" y="4318999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0913CAF-1B86-4D3C-987B-5678185CA651}"/>
                  </a:ext>
                </a:extLst>
              </p:cNvPr>
              <p:cNvCxnSpPr>
                <a:cxnSpLocks/>
                <a:stCxn id="21" idx="7"/>
                <a:endCxn id="22" idx="3"/>
              </p:cNvCxnSpPr>
              <p:nvPr/>
            </p:nvCxnSpPr>
            <p:spPr>
              <a:xfrm flipV="1">
                <a:off x="2854266" y="4318999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797BEA-0BAC-4C23-BF5F-E5DB9E90A5B3}"/>
              </a:ext>
            </a:extLst>
          </p:cNvPr>
          <p:cNvGrpSpPr/>
          <p:nvPr/>
        </p:nvGrpSpPr>
        <p:grpSpPr>
          <a:xfrm>
            <a:off x="7560534" y="4251008"/>
            <a:ext cx="1464986" cy="1280160"/>
            <a:chOff x="8183260" y="2148840"/>
            <a:chExt cx="1464986" cy="128016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7421D7-78B1-4B3D-B014-4BB780E52E52}"/>
                </a:ext>
              </a:extLst>
            </p:cNvPr>
            <p:cNvCxnSpPr>
              <a:cxnSpLocks/>
              <a:stCxn id="34" idx="6"/>
              <a:endCxn id="37" idx="2"/>
            </p:cNvCxnSpPr>
            <p:nvPr/>
          </p:nvCxnSpPr>
          <p:spPr>
            <a:xfrm>
              <a:off x="8368086" y="2788920"/>
              <a:ext cx="1095334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ED3FDB-76DC-4B74-9D08-460B5F36981E}"/>
                </a:ext>
              </a:extLst>
            </p:cNvPr>
            <p:cNvCxnSpPr>
              <a:cxnSpLocks/>
              <a:stCxn id="35" idx="4"/>
              <a:endCxn id="36" idx="0"/>
            </p:cNvCxnSpPr>
            <p:nvPr/>
          </p:nvCxnSpPr>
          <p:spPr>
            <a:xfrm>
              <a:off x="8915753" y="2331720"/>
              <a:ext cx="0" cy="9144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3615192-C11E-4067-A7E6-1D06EA82D086}"/>
                </a:ext>
              </a:extLst>
            </p:cNvPr>
            <p:cNvGrpSpPr/>
            <p:nvPr/>
          </p:nvGrpSpPr>
          <p:grpSpPr>
            <a:xfrm>
              <a:off x="8183260" y="2148840"/>
              <a:ext cx="1464986" cy="1280160"/>
              <a:chOff x="8183260" y="2148840"/>
              <a:chExt cx="1464986" cy="128016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60B4D6-5F69-4CE6-89DE-C6198C69DB6B}"/>
                  </a:ext>
                </a:extLst>
              </p:cNvPr>
              <p:cNvSpPr/>
              <p:nvPr/>
            </p:nvSpPr>
            <p:spPr>
              <a:xfrm>
                <a:off x="8183260" y="269748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E605A7F-8149-4BF6-9064-54544FBA814E}"/>
                  </a:ext>
                </a:extLst>
              </p:cNvPr>
              <p:cNvSpPr/>
              <p:nvPr/>
            </p:nvSpPr>
            <p:spPr>
              <a:xfrm>
                <a:off x="8823340" y="214884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DA99224-2835-4454-9956-726F7E5F28E4}"/>
                  </a:ext>
                </a:extLst>
              </p:cNvPr>
              <p:cNvSpPr/>
              <p:nvPr/>
            </p:nvSpPr>
            <p:spPr>
              <a:xfrm>
                <a:off x="8823340" y="324612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495FEAB-400D-4967-AD04-AC3B88B17704}"/>
                  </a:ext>
                </a:extLst>
              </p:cNvPr>
              <p:cNvSpPr/>
              <p:nvPr/>
            </p:nvSpPr>
            <p:spPr>
              <a:xfrm>
                <a:off x="9463420" y="2697480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0817A34-6223-4F5E-BB92-5DF2CB2A5D5C}"/>
                  </a:ext>
                </a:extLst>
              </p:cNvPr>
              <p:cNvCxnSpPr>
                <a:cxnSpLocks/>
                <a:stCxn id="34" idx="5"/>
                <a:endCxn id="36" idx="1"/>
              </p:cNvCxnSpPr>
              <p:nvPr/>
            </p:nvCxnSpPr>
            <p:spPr>
              <a:xfrm>
                <a:off x="8341019" y="285357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1FBC31E-C7EA-4C43-9DC3-6D994A5251FB}"/>
                  </a:ext>
                </a:extLst>
              </p:cNvPr>
              <p:cNvCxnSpPr>
                <a:cxnSpLocks/>
                <a:stCxn id="36" idx="7"/>
                <a:endCxn id="37" idx="3"/>
              </p:cNvCxnSpPr>
              <p:nvPr/>
            </p:nvCxnSpPr>
            <p:spPr>
              <a:xfrm flipV="1">
                <a:off x="8981099" y="285357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7F44A94-C87D-44B9-B19A-2C4B766A9785}"/>
                  </a:ext>
                </a:extLst>
              </p:cNvPr>
              <p:cNvCxnSpPr>
                <a:cxnSpLocks/>
                <a:stCxn id="35" idx="5"/>
                <a:endCxn id="37" idx="1"/>
              </p:cNvCxnSpPr>
              <p:nvPr/>
            </p:nvCxnSpPr>
            <p:spPr>
              <a:xfrm>
                <a:off x="8981099" y="230493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E5B9D8D-6DD3-41E6-AB3B-E16AF7DE8AD8}"/>
                  </a:ext>
                </a:extLst>
              </p:cNvPr>
              <p:cNvCxnSpPr>
                <a:cxnSpLocks/>
                <a:stCxn id="34" idx="7"/>
                <a:endCxn id="35" idx="3"/>
              </p:cNvCxnSpPr>
              <p:nvPr/>
            </p:nvCxnSpPr>
            <p:spPr>
              <a:xfrm flipV="1">
                <a:off x="8341019" y="2304938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1E15F-E7C2-439B-A2C1-712CFC9B3E0E}"/>
              </a:ext>
            </a:extLst>
          </p:cNvPr>
          <p:cNvCxnSpPr/>
          <p:nvPr/>
        </p:nvCxnSpPr>
        <p:spPr>
          <a:xfrm>
            <a:off x="3288145" y="5255924"/>
            <a:ext cx="13428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311D9C-4DCD-4BEA-93C2-DDFB33807069}"/>
              </a:ext>
            </a:extLst>
          </p:cNvPr>
          <p:cNvCxnSpPr>
            <a:cxnSpLocks/>
          </p:cNvCxnSpPr>
          <p:nvPr/>
        </p:nvCxnSpPr>
        <p:spPr>
          <a:xfrm>
            <a:off x="4889731" y="5255924"/>
            <a:ext cx="146498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677A7CB-65F1-4658-87ED-36C9E894CE03}"/>
              </a:ext>
            </a:extLst>
          </p:cNvPr>
          <p:cNvSpPr txBox="1"/>
          <p:nvPr/>
        </p:nvSpPr>
        <p:spPr>
          <a:xfrm>
            <a:off x="3288144" y="5256357"/>
            <a:ext cx="134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triangle shape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56420A-56A7-4DB6-A243-F87B0B111BE2}"/>
              </a:ext>
            </a:extLst>
          </p:cNvPr>
          <p:cNvSpPr txBox="1"/>
          <p:nvPr/>
        </p:nvSpPr>
        <p:spPr>
          <a:xfrm>
            <a:off x="4889730" y="5255924"/>
            <a:ext cx="146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 deviation</a:t>
            </a:r>
          </a:p>
        </p:txBody>
      </p:sp>
      <p:sp>
        <p:nvSpPr>
          <p:cNvPr id="53" name="Date Placeholder 52">
            <a:extLst>
              <a:ext uri="{FF2B5EF4-FFF2-40B4-BE49-F238E27FC236}">
                <a16:creationId xmlns:a16="http://schemas.microsoft.com/office/drawing/2014/main" id="{D5E9CDAA-79E0-4E6B-BFE6-58A4C168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3CB4CDE0-E9CF-4BF4-8CBD-809881F9F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D662-A7A0-27E1-625D-C8215A2A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Relocate</a:t>
            </a:r>
            <a:r>
              <a:rPr lang="en-US" dirty="0"/>
              <a:t> vertices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A6B75-30E5-4FA4-8963-785D5DB815F1}"/>
              </a:ext>
            </a:extLst>
          </p:cNvPr>
          <p:cNvSpPr txBox="1"/>
          <p:nvPr/>
        </p:nvSpPr>
        <p:spPr>
          <a:xfrm>
            <a:off x="1071574" y="25584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with error quadrics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5B22B8-C476-4A4B-8076-B622E17A2697}"/>
                  </a:ext>
                </a:extLst>
              </p:cNvPr>
              <p:cNvSpPr txBox="1"/>
              <p:nvPr/>
            </p:nvSpPr>
            <p:spPr>
              <a:xfrm>
                <a:off x="2930639" y="3478074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5B22B8-C476-4A4B-8076-B622E17A2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9" y="3478074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CC54F36-3D27-7D26-BE21-4F243F79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Remeshing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AA4282-DDA9-484D-80ED-9AB9F3667AAB}"/>
              </a:ext>
            </a:extLst>
          </p:cNvPr>
          <p:cNvGrpSpPr/>
          <p:nvPr/>
        </p:nvGrpSpPr>
        <p:grpSpPr>
          <a:xfrm>
            <a:off x="8201733" y="1825625"/>
            <a:ext cx="1464986" cy="1280160"/>
            <a:chOff x="8183260" y="4164032"/>
            <a:chExt cx="1464986" cy="128016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C073F6-7493-4363-8C43-EC46DF127B2A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 flipV="1">
              <a:off x="8368086" y="4798829"/>
              <a:ext cx="458194" cy="528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2F1E2E-1245-4F45-BA9D-6D17B1436B95}"/>
                </a:ext>
              </a:extLst>
            </p:cNvPr>
            <p:cNvCxnSpPr>
              <a:cxnSpLocks/>
              <a:stCxn id="22" idx="6"/>
              <a:endCxn id="12" idx="2"/>
            </p:cNvCxnSpPr>
            <p:nvPr/>
          </p:nvCxnSpPr>
          <p:spPr>
            <a:xfrm>
              <a:off x="9011106" y="4798829"/>
              <a:ext cx="452314" cy="528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9635F-2991-4843-A6D4-220129551405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8917079" y="4346912"/>
              <a:ext cx="184276" cy="365331"/>
            </a:xfrm>
            <a:prstGeom prst="line">
              <a:avLst/>
            </a:prstGeom>
            <a:ln w="57150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3B060-2F9A-43C1-A6D8-1ACB39E41F50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8369412" y="4803683"/>
              <a:ext cx="639530" cy="429"/>
            </a:xfrm>
            <a:prstGeom prst="line">
              <a:avLst/>
            </a:prstGeom>
            <a:ln w="57150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683680-F718-441F-A43F-74D93D711918}"/>
                </a:ext>
              </a:extLst>
            </p:cNvPr>
            <p:cNvGrpSpPr/>
            <p:nvPr/>
          </p:nvGrpSpPr>
          <p:grpSpPr>
            <a:xfrm>
              <a:off x="8183260" y="4164032"/>
              <a:ext cx="1464986" cy="1280160"/>
              <a:chOff x="8183260" y="4164032"/>
              <a:chExt cx="1464986" cy="128016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AA73C89-D535-4478-9DA0-32A8EADC4812}"/>
                  </a:ext>
                </a:extLst>
              </p:cNvPr>
              <p:cNvCxnSpPr>
                <a:cxnSpLocks/>
                <a:stCxn id="9" idx="5"/>
                <a:endCxn id="11" idx="1"/>
              </p:cNvCxnSpPr>
              <p:nvPr/>
            </p:nvCxnSpPr>
            <p:spPr>
              <a:xfrm>
                <a:off x="8341019" y="4868770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47826A-6A07-4E3C-9317-7B6C8B3A6DDD}"/>
                  </a:ext>
                </a:extLst>
              </p:cNvPr>
              <p:cNvCxnSpPr>
                <a:cxnSpLocks/>
                <a:stCxn id="11" idx="7"/>
                <a:endCxn id="12" idx="3"/>
              </p:cNvCxnSpPr>
              <p:nvPr/>
            </p:nvCxnSpPr>
            <p:spPr>
              <a:xfrm flipV="1">
                <a:off x="8981099" y="4868770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D040A7-0987-4661-91A4-2AF4592E7D2A}"/>
                  </a:ext>
                </a:extLst>
              </p:cNvPr>
              <p:cNvCxnSpPr>
                <a:cxnSpLocks/>
                <a:stCxn id="10" idx="5"/>
                <a:endCxn id="12" idx="1"/>
              </p:cNvCxnSpPr>
              <p:nvPr/>
            </p:nvCxnSpPr>
            <p:spPr>
              <a:xfrm>
                <a:off x="8981099" y="4320130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A1F5F78-539C-4CED-B396-DBA2BD2D4DA6}"/>
                  </a:ext>
                </a:extLst>
              </p:cNvPr>
              <p:cNvCxnSpPr>
                <a:cxnSpLocks/>
                <a:stCxn id="9" idx="7"/>
                <a:endCxn id="10" idx="3"/>
              </p:cNvCxnSpPr>
              <p:nvPr/>
            </p:nvCxnSpPr>
            <p:spPr>
              <a:xfrm flipV="1">
                <a:off x="8341019" y="4320130"/>
                <a:ext cx="509388" cy="41932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DCBBE63-C553-4D34-8642-C5EE28B763C7}"/>
                  </a:ext>
                </a:extLst>
              </p:cNvPr>
              <p:cNvSpPr/>
              <p:nvPr/>
            </p:nvSpPr>
            <p:spPr>
              <a:xfrm>
                <a:off x="8183260" y="4712672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3AD0E5-BBB1-450C-BD67-FA7949355DEC}"/>
                  </a:ext>
                </a:extLst>
              </p:cNvPr>
              <p:cNvSpPr/>
              <p:nvPr/>
            </p:nvSpPr>
            <p:spPr>
              <a:xfrm>
                <a:off x="8823340" y="4164032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097223-F784-4964-8175-CC44309FF04B}"/>
                  </a:ext>
                </a:extLst>
              </p:cNvPr>
              <p:cNvSpPr/>
              <p:nvPr/>
            </p:nvSpPr>
            <p:spPr>
              <a:xfrm>
                <a:off x="8823340" y="5261312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D8ABB66-694D-4B7D-9C8B-631915F3B30D}"/>
                  </a:ext>
                </a:extLst>
              </p:cNvPr>
              <p:cNvSpPr/>
              <p:nvPr/>
            </p:nvSpPr>
            <p:spPr>
              <a:xfrm>
                <a:off x="9463420" y="4712672"/>
                <a:ext cx="184826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19F8B8-79E8-41E5-8E47-27E2D3D4105F}"/>
                </a:ext>
              </a:extLst>
            </p:cNvPr>
            <p:cNvSpPr/>
            <p:nvPr/>
          </p:nvSpPr>
          <p:spPr>
            <a:xfrm>
              <a:off x="9008942" y="4712243"/>
              <a:ext cx="184826" cy="1828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9ED794-EADE-40ED-AEA2-CFF373F09C4E}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 flipV="1">
              <a:off x="8917079" y="4895123"/>
              <a:ext cx="184276" cy="366189"/>
            </a:xfrm>
            <a:prstGeom prst="line">
              <a:avLst/>
            </a:prstGeom>
            <a:ln w="57150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6B4DB0-4BCC-4729-8F83-D1DB3031277E}"/>
                </a:ext>
              </a:extLst>
            </p:cNvPr>
            <p:cNvCxnSpPr>
              <a:cxnSpLocks/>
              <a:stCxn id="17" idx="6"/>
              <a:endCxn id="12" idx="2"/>
            </p:cNvCxnSpPr>
            <p:nvPr/>
          </p:nvCxnSpPr>
          <p:spPr>
            <a:xfrm>
              <a:off x="9193768" y="4803683"/>
              <a:ext cx="269652" cy="429"/>
            </a:xfrm>
            <a:prstGeom prst="line">
              <a:avLst/>
            </a:prstGeom>
            <a:ln w="57150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9C0C90-8F0B-41CF-82FA-512D3C1B6236}"/>
                </a:ext>
              </a:extLst>
            </p:cNvPr>
            <p:cNvCxnSpPr>
              <a:cxnSpLocks/>
              <a:stCxn id="11" idx="0"/>
              <a:endCxn id="22" idx="4"/>
            </p:cNvCxnSpPr>
            <p:nvPr/>
          </p:nvCxnSpPr>
          <p:spPr>
            <a:xfrm flipV="1">
              <a:off x="8915753" y="4890269"/>
              <a:ext cx="2940" cy="37104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9D8EE1-11C8-46CA-A369-FE710408CB24}"/>
                </a:ext>
              </a:extLst>
            </p:cNvPr>
            <p:cNvCxnSpPr>
              <a:cxnSpLocks/>
              <a:stCxn id="22" idx="0"/>
              <a:endCxn id="10" idx="4"/>
            </p:cNvCxnSpPr>
            <p:nvPr/>
          </p:nvCxnSpPr>
          <p:spPr>
            <a:xfrm flipH="1" flipV="1">
              <a:off x="8915753" y="4346912"/>
              <a:ext cx="2940" cy="360477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F79F3C-6A17-46BA-8B2E-D43C723034BD}"/>
                </a:ext>
              </a:extLst>
            </p:cNvPr>
            <p:cNvSpPr/>
            <p:nvPr/>
          </p:nvSpPr>
          <p:spPr>
            <a:xfrm>
              <a:off x="8826280" y="4707389"/>
              <a:ext cx="184826" cy="18288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88A76-A71E-40A1-811F-16BF4FD141BE}"/>
                  </a:ext>
                </a:extLst>
              </p:cNvPr>
              <p:cNvSpPr txBox="1"/>
              <p:nvPr/>
            </p:nvSpPr>
            <p:spPr>
              <a:xfrm>
                <a:off x="1071574" y="4396631"/>
                <a:ext cx="376173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 : point-wise cog</a:t>
                </a:r>
                <a:br>
                  <a:rPr lang="en-US" sz="2800" b="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  : error quadrics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: pseudo inverse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88A76-A71E-40A1-811F-16BF4FD14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74" y="4396631"/>
                <a:ext cx="3761735" cy="1384995"/>
              </a:xfrm>
              <a:prstGeom prst="rect">
                <a:avLst/>
              </a:prstGeom>
              <a:blipFill>
                <a:blip r:embed="rId3"/>
                <a:stretch>
                  <a:fillRect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57DDEA32-97B1-43BA-8BBE-931D0AF8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E275586-031D-42D2-B3A7-1CE9FA305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48A1-5282-745C-D9D4-607383F3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Remeshing</a:t>
            </a:r>
          </a:p>
        </p:txBody>
      </p:sp>
      <p:pic>
        <p:nvPicPr>
          <p:cNvPr id="5" name="Content Placeholder 4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DCDD1334-46BC-D9B2-3BED-DF136CF9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14" y="1954927"/>
            <a:ext cx="3548028" cy="3466424"/>
          </a:xfrm>
        </p:spPr>
      </p:pic>
      <p:pic>
        <p:nvPicPr>
          <p:cNvPr id="7" name="Picture 6" descr="A picture containing stationary, envelope, box&#10;&#10;Description automatically generated">
            <a:extLst>
              <a:ext uri="{FF2B5EF4-FFF2-40B4-BE49-F238E27FC236}">
                <a16:creationId xmlns:a16="http://schemas.microsoft.com/office/drawing/2014/main" id="{A51CD7C5-16F5-6A98-4335-A6FD5B149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8" y="1954928"/>
            <a:ext cx="3548028" cy="3466423"/>
          </a:xfrm>
          <a:prstGeom prst="rect">
            <a:avLst/>
          </a:prstGeom>
        </p:spPr>
      </p:pic>
      <p:pic>
        <p:nvPicPr>
          <p:cNvPr id="9" name="Picture 8" descr="A picture containing envelope&#10;&#10;Description automatically generated">
            <a:extLst>
              <a:ext uri="{FF2B5EF4-FFF2-40B4-BE49-F238E27FC236}">
                <a16:creationId xmlns:a16="http://schemas.microsoft.com/office/drawing/2014/main" id="{3E41C39B-C483-50B2-B6C6-0D93DDF29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85" y="1954927"/>
            <a:ext cx="3548029" cy="3466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A0D46-F35A-63E6-98EA-6BE9C6E8DF5A}"/>
              </a:ext>
            </a:extLst>
          </p:cNvPr>
          <p:cNvSpPr txBox="1"/>
          <p:nvPr/>
        </p:nvSpPr>
        <p:spPr>
          <a:xfrm>
            <a:off x="2207975" y="542135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E61B5-61A8-2A1D-5EB8-1F66D32319A9}"/>
              </a:ext>
            </a:extLst>
          </p:cNvPr>
          <p:cNvSpPr txBox="1"/>
          <p:nvPr/>
        </p:nvSpPr>
        <p:spPr>
          <a:xfrm>
            <a:off x="5481856" y="5423679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 wrap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059CB-A969-5159-304E-F00D99EDFD50}"/>
              </a:ext>
            </a:extLst>
          </p:cNvPr>
          <p:cNvSpPr txBox="1"/>
          <p:nvPr/>
        </p:nvSpPr>
        <p:spPr>
          <a:xfrm>
            <a:off x="9057873" y="5421351"/>
            <a:ext cx="117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B2E0-049C-4BB9-9D05-AAA66E92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AA7E1-C995-43D1-AC05-947ACAC0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FB8-F8AD-4B2C-9C2E-3B20FB68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Examples 2D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1ACEAB-71AE-4FF8-B7A2-856155499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4351338" cy="435133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42161A3-DAC4-440C-93F8-DC9AC3D73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A3365-FB1C-48FA-87C8-2624D5E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EF76-8DAB-4F65-BB61-E29E98F74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A2553802-37E7-420E-8C30-1A2F43F1EBE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4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D1C6-0075-C08E-2835-85B4D647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picture containing LEGO, toy, shaped, decorated&#10;&#10;Description automatically generated">
            <a:extLst>
              <a:ext uri="{FF2B5EF4-FFF2-40B4-BE49-F238E27FC236}">
                <a16:creationId xmlns:a16="http://schemas.microsoft.com/office/drawing/2014/main" id="{0A6D46D3-AAFC-859E-D417-CA2767635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54" y="361584"/>
            <a:ext cx="6131291" cy="61312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1E-7DDF-437D-8DBF-B517E906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EA525-BF16-4536-BD67-4EBDED64C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179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008C9-EC86-4245-A094-0ABFA2AE06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Tested on Thingi10k</a:t>
            </a:r>
          </a:p>
          <a:p>
            <a:r>
              <a:rPr lang="en-US" dirty="0"/>
              <a:t>For 10% offset (rel. to </a:t>
            </a:r>
            <a:r>
              <a:rPr lang="en-US" dirty="0" err="1"/>
              <a:t>bbox</a:t>
            </a:r>
            <a:r>
              <a:rPr lang="en-US" dirty="0"/>
              <a:t>), 70% of all meshes were computed in </a:t>
            </a:r>
            <a:r>
              <a:rPr lang="en-US" b="1" dirty="0"/>
              <a:t>less than 1 minute</a:t>
            </a:r>
          </a:p>
          <a:p>
            <a:r>
              <a:rPr lang="en-US" dirty="0"/>
              <a:t>For 5% offset (rel. to </a:t>
            </a:r>
            <a:r>
              <a:rPr lang="en-US" dirty="0" err="1"/>
              <a:t>bbox</a:t>
            </a:r>
            <a:r>
              <a:rPr lang="en-US" dirty="0"/>
              <a:t>), 70% of all meshes were computed in </a:t>
            </a:r>
            <a:r>
              <a:rPr lang="en-US" b="1" dirty="0"/>
              <a:t>less than 2 minutes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6D1C6-0075-C08E-2835-85B4D647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5857564-0315-4906-858A-9BAF50E11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1E-7DDF-437D-8DBF-B517E906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EA525-BF16-4536-BD67-4EBDED64C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7EDFE-3767-41CD-85FB-074030BDDF67}"/>
              </a:ext>
            </a:extLst>
          </p:cNvPr>
          <p:cNvGrpSpPr/>
          <p:nvPr/>
        </p:nvGrpSpPr>
        <p:grpSpPr>
          <a:xfrm>
            <a:off x="4199166" y="1824473"/>
            <a:ext cx="457200" cy="457200"/>
            <a:chOff x="9351669" y="2229461"/>
            <a:chExt cx="457200" cy="457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C35C61-5EC4-4268-90C4-98EAF2A59D21}"/>
                </a:ext>
              </a:extLst>
            </p:cNvPr>
            <p:cNvSpPr/>
            <p:nvPr/>
          </p:nvSpPr>
          <p:spPr>
            <a:xfrm>
              <a:off x="9351669" y="2229461"/>
              <a:ext cx="457200" cy="457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6447FF8E-AF3E-4536-83BA-22AB2B989ABF}"/>
                </a:ext>
              </a:extLst>
            </p:cNvPr>
            <p:cNvSpPr>
              <a:spLocks noChangeAspect="1"/>
            </p:cNvSpPr>
            <p:nvPr/>
          </p:nvSpPr>
          <p:spPr>
            <a:xfrm rot="18830648">
              <a:off x="9397388" y="2332891"/>
              <a:ext cx="365760" cy="185278"/>
            </a:xfrm>
            <a:prstGeom prst="corne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82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0E1E-0E4F-4D75-98ED-D6DB695E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– Self-Intersections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9E767-F294-46B6-8803-D915DA1A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8727-091E-4C20-8250-42B21A33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FECBE3-A184-456F-B452-97D25F89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2" y="1824327"/>
            <a:ext cx="4352636" cy="43526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CEE77E-CB3D-49FD-97F0-C531E948C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84" y="1824328"/>
            <a:ext cx="44537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0671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72977-1368-47D7-8BE9-8A5893FD212A}"/>
              </a:ext>
            </a:extLst>
          </p:cNvPr>
          <p:cNvSpPr txBox="1"/>
          <p:nvPr/>
        </p:nvSpPr>
        <p:spPr>
          <a:xfrm>
            <a:off x="6586684" y="3815330"/>
            <a:ext cx="445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CGAL: </a:t>
            </a:r>
            <a:r>
              <a:rPr lang="en-US" dirty="0" err="1">
                <a:latin typeface="Consolas" panose="020B0609020204030204" pitchFamily="49" charset="0"/>
              </a:rPr>
              <a:t>remove_self_intersections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0EF5F-C20B-4415-9E35-99690886F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13" y="1824328"/>
            <a:ext cx="4453774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500E1E-0E4F-4D75-98ED-D6DB695E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– Self-Intersections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9E767-F294-46B6-8803-D915DA1A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8727-091E-4C20-8250-42B21A33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33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CEE77E-CB3D-49FD-97F0-C531E948C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684" y="1824328"/>
            <a:ext cx="445377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B935-89E1-EB2B-4BA9-27FD06FC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Thingi</a:t>
            </a:r>
            <a:r>
              <a:rPr lang="en-US" dirty="0"/>
              <a:t> 10k – 10% offset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8953E-5B27-C692-FD09-49CEF768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292" y="2017046"/>
            <a:ext cx="6757416" cy="3968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F1911-39B8-79FA-0724-A2550C2F43F9}"/>
              </a:ext>
            </a:extLst>
          </p:cNvPr>
          <p:cNvSpPr txBox="1"/>
          <p:nvPr/>
        </p:nvSpPr>
        <p:spPr>
          <a:xfrm>
            <a:off x="9750392" y="2828835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70%</a:t>
            </a:r>
            <a:r>
              <a:rPr lang="en-US" dirty="0"/>
              <a:t> of all meshes were computed in </a:t>
            </a:r>
            <a:r>
              <a:rPr lang="en-US" b="1" dirty="0"/>
              <a:t>less than 1 minute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0901B-D1DF-42D5-A98C-EBB76588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4D51-F808-4202-AF14-FD4F1A673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B935-89E1-EB2B-4BA9-27FD06FC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Thingi</a:t>
            </a:r>
            <a:r>
              <a:rPr lang="en-US" dirty="0"/>
              <a:t> 10k – 5% offset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52E8953E-5B27-C692-FD09-49CEF768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2" y="2017046"/>
            <a:ext cx="6757416" cy="3968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F1911-39B8-79FA-0724-A2550C2F43F9}"/>
              </a:ext>
            </a:extLst>
          </p:cNvPr>
          <p:cNvSpPr txBox="1"/>
          <p:nvPr/>
        </p:nvSpPr>
        <p:spPr>
          <a:xfrm>
            <a:off x="9750392" y="2828835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70%</a:t>
            </a:r>
            <a:r>
              <a:rPr lang="en-US" dirty="0"/>
              <a:t> of all meshes were computed in </a:t>
            </a:r>
            <a:r>
              <a:rPr lang="en-US" b="1" dirty="0"/>
              <a:t>less than 2 minutes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61AA-B8A4-468C-8918-AD5BCB58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EF438-C00E-4D3D-9788-638B9C8D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F082-C77F-453B-A275-E2D4FBDF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81F-7B87-46D6-AD24-A754B862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7E7F0-3B8C-4396-BCEE-7F9ECBD8B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25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C67C-D2F4-4451-9D41-A2E03C17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Examples 3D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F05274-6060-4C02-B5D7-0492448D3C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050"/>
            <a:ext cx="5181600" cy="326248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BEA9FF-B78F-4645-ABFD-6D0320DDC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2042"/>
            <a:ext cx="5181600" cy="38385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DEE4D-A081-4E0F-B866-C1E4CC8E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FBB8B-EC7B-46E2-B88C-2B5F2029A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C8EA-EE2D-0393-E547-F9A675D7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587120-62A4-A1E1-B083-2BDC4712929B}"/>
              </a:ext>
            </a:extLst>
          </p:cNvPr>
          <p:cNvGrpSpPr/>
          <p:nvPr/>
        </p:nvGrpSpPr>
        <p:grpSpPr>
          <a:xfrm>
            <a:off x="1624550" y="1825624"/>
            <a:ext cx="2003809" cy="4351339"/>
            <a:chOff x="838199" y="1825624"/>
            <a:chExt cx="2003809" cy="4351339"/>
          </a:xfrm>
        </p:grpSpPr>
        <p:pic>
          <p:nvPicPr>
            <p:cNvPr id="6" name="Picture 5" descr="Shape, icon, arrow&#10;&#10;Description automatically generated">
              <a:extLst>
                <a:ext uri="{FF2B5EF4-FFF2-40B4-BE49-F238E27FC236}">
                  <a16:creationId xmlns:a16="http://schemas.microsoft.com/office/drawing/2014/main" id="{1EC96CD0-04E2-D683-F9E3-0735C9F9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825624"/>
              <a:ext cx="2003809" cy="2003809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96B64C5C-83ED-8C6C-AC5B-6834B723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826193"/>
              <a:ext cx="2003809" cy="20038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684C9A-EDC6-FD54-3D09-40DA3DF51F9A}"/>
                </a:ext>
              </a:extLst>
            </p:cNvPr>
            <p:cNvSpPr txBox="1"/>
            <p:nvPr/>
          </p:nvSpPr>
          <p:spPr>
            <a:xfrm>
              <a:off x="1497701" y="580763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CD968-B37D-FE6F-E7FC-4DBEAE962770}"/>
              </a:ext>
            </a:extLst>
          </p:cNvPr>
          <p:cNvGrpSpPr/>
          <p:nvPr/>
        </p:nvGrpSpPr>
        <p:grpSpPr>
          <a:xfrm>
            <a:off x="5089281" y="1825624"/>
            <a:ext cx="2003810" cy="4340154"/>
            <a:chOff x="5094093" y="1825624"/>
            <a:chExt cx="2003810" cy="4340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C3CBA5-0216-47A9-2B2A-1FA13DCBE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4094" y="1825624"/>
              <a:ext cx="2003809" cy="20038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7740FE-7DE4-1091-3696-9A94A1154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4093" y="3826192"/>
              <a:ext cx="2003809" cy="20038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643132-B790-CA64-EFB0-5EA2BAE9373E}"/>
                </a:ext>
              </a:extLst>
            </p:cNvPr>
            <p:cNvSpPr txBox="1"/>
            <p:nvPr/>
          </p:nvSpPr>
          <p:spPr>
            <a:xfrm>
              <a:off x="5239608" y="5796446"/>
              <a:ext cx="1712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Dual Contouring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26065-E25C-BA30-7C8E-C747DD3434B4}"/>
              </a:ext>
            </a:extLst>
          </p:cNvPr>
          <p:cNvGrpSpPr/>
          <p:nvPr/>
        </p:nvGrpSpPr>
        <p:grpSpPr>
          <a:xfrm>
            <a:off x="8554013" y="1825625"/>
            <a:ext cx="2003810" cy="4351338"/>
            <a:chOff x="9349990" y="1825625"/>
            <a:chExt cx="2003810" cy="43513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8F79E-EC67-F179-F109-2D9C66017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9990" y="3854100"/>
              <a:ext cx="2003809" cy="200380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11A77A-25AC-E6F3-2FB0-9F848868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9991" y="1825625"/>
              <a:ext cx="2003809" cy="20038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0500AA-3C4B-9241-AEC3-74803EBFAB5A}"/>
                </a:ext>
              </a:extLst>
            </p:cNvPr>
            <p:cNvSpPr txBox="1"/>
            <p:nvPr/>
          </p:nvSpPr>
          <p:spPr>
            <a:xfrm>
              <a:off x="9743810" y="5807631"/>
              <a:ext cx="121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Remeshing</a:t>
              </a: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458B2F1-DE4B-4E7C-98FA-2909CA5F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AE83ADD-3023-4EE0-9621-D8C4C4F95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0546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6623D-84F8-43AF-90FF-E3173AFCDAFF}"/>
              </a:ext>
            </a:extLst>
          </p:cNvPr>
          <p:cNvGrpSpPr/>
          <p:nvPr/>
        </p:nvGrpSpPr>
        <p:grpSpPr>
          <a:xfrm>
            <a:off x="4267201" y="2057400"/>
            <a:ext cx="3657600" cy="2743200"/>
            <a:chOff x="2743200" y="1828800"/>
            <a:chExt cx="36576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05AE5-ED93-4252-93D0-FDAB2C8D7A55}"/>
                </a:ext>
              </a:extLst>
            </p:cNvPr>
            <p:cNvSpPr/>
            <p:nvPr/>
          </p:nvSpPr>
          <p:spPr>
            <a:xfrm>
              <a:off x="27432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94C0C3-4934-47B3-B555-99C978461104}"/>
                </a:ext>
              </a:extLst>
            </p:cNvPr>
            <p:cNvSpPr/>
            <p:nvPr/>
          </p:nvSpPr>
          <p:spPr>
            <a:xfrm>
              <a:off x="3657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9F7066-83E8-4D4C-AA36-C519D573AEB6}"/>
                </a:ext>
              </a:extLst>
            </p:cNvPr>
            <p:cNvSpPr/>
            <p:nvPr/>
          </p:nvSpPr>
          <p:spPr>
            <a:xfrm>
              <a:off x="45720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4C78F-C37F-43CF-8253-5EC7002A23EA}"/>
                </a:ext>
              </a:extLst>
            </p:cNvPr>
            <p:cNvSpPr/>
            <p:nvPr/>
          </p:nvSpPr>
          <p:spPr>
            <a:xfrm>
              <a:off x="54864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93BF7C-BA8C-4B4C-A9E7-AF0D0D341B87}"/>
                </a:ext>
              </a:extLst>
            </p:cNvPr>
            <p:cNvSpPr/>
            <p:nvPr/>
          </p:nvSpPr>
          <p:spPr>
            <a:xfrm>
              <a:off x="27432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F1339-1D04-4448-923E-195CA13D8FB5}"/>
                </a:ext>
              </a:extLst>
            </p:cNvPr>
            <p:cNvSpPr/>
            <p:nvPr/>
          </p:nvSpPr>
          <p:spPr>
            <a:xfrm>
              <a:off x="36576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C685A-4E08-487B-BD4D-40A81AF359FC}"/>
                </a:ext>
              </a:extLst>
            </p:cNvPr>
            <p:cNvSpPr/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4C1FF-9949-41E5-BE58-92FB7B8ABDF8}"/>
                </a:ext>
              </a:extLst>
            </p:cNvPr>
            <p:cNvSpPr/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D7A6AE-8750-423C-A912-10F3B445E597}"/>
                </a:ext>
              </a:extLst>
            </p:cNvPr>
            <p:cNvSpPr/>
            <p:nvPr/>
          </p:nvSpPr>
          <p:spPr>
            <a:xfrm>
              <a:off x="27432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D37A7-0F8D-4F7E-AD05-7A4443DC9EC2}"/>
                </a:ext>
              </a:extLst>
            </p:cNvPr>
            <p:cNvSpPr/>
            <p:nvPr/>
          </p:nvSpPr>
          <p:spPr>
            <a:xfrm>
              <a:off x="36576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EE23E2-F48E-43D2-B0C6-E10ADA57C4AA}"/>
                </a:ext>
              </a:extLst>
            </p:cNvPr>
            <p:cNvSpPr/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AF88FA-FD26-42CD-BC46-6EDFD5B77F59}"/>
                </a:ext>
              </a:extLst>
            </p:cNvPr>
            <p:cNvSpPr/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4E2DA1-A34E-465F-B7BC-898627EBF5D8}"/>
              </a:ext>
            </a:extLst>
          </p:cNvPr>
          <p:cNvSpPr/>
          <p:nvPr/>
        </p:nvSpPr>
        <p:spPr>
          <a:xfrm>
            <a:off x="4028873" y="2247089"/>
            <a:ext cx="4134255" cy="2363821"/>
          </a:xfrm>
          <a:custGeom>
            <a:avLst/>
            <a:gdLst>
              <a:gd name="connsiteX0" fmla="*/ 0 w 4134255"/>
              <a:gd name="connsiteY0" fmla="*/ 0 h 2363821"/>
              <a:gd name="connsiteX1" fmla="*/ 1605064 w 4134255"/>
              <a:gd name="connsiteY1" fmla="*/ 340468 h 2363821"/>
              <a:gd name="connsiteX2" fmla="*/ 2295728 w 4134255"/>
              <a:gd name="connsiteY2" fmla="*/ 1439694 h 2363821"/>
              <a:gd name="connsiteX3" fmla="*/ 4134255 w 4134255"/>
              <a:gd name="connsiteY3" fmla="*/ 2363821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255" h="2363821">
                <a:moveTo>
                  <a:pt x="0" y="0"/>
                </a:moveTo>
                <a:cubicBezTo>
                  <a:pt x="611221" y="50259"/>
                  <a:pt x="1222443" y="100519"/>
                  <a:pt x="1605064" y="340468"/>
                </a:cubicBezTo>
                <a:cubicBezTo>
                  <a:pt x="1987685" y="580417"/>
                  <a:pt x="1874196" y="1102469"/>
                  <a:pt x="2295728" y="1439694"/>
                </a:cubicBezTo>
                <a:cubicBezTo>
                  <a:pt x="2717260" y="1776919"/>
                  <a:pt x="3425757" y="2070370"/>
                  <a:pt x="4134255" y="236382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3D59F0-6790-40FF-9F62-29F746C62AE6}"/>
              </a:ext>
            </a:extLst>
          </p:cNvPr>
          <p:cNvSpPr/>
          <p:nvPr/>
        </p:nvSpPr>
        <p:spPr>
          <a:xfrm>
            <a:off x="4650039" y="221938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6654868-86D5-45D8-9049-425C868071E0}"/>
              </a:ext>
            </a:extLst>
          </p:cNvPr>
          <p:cNvSpPr/>
          <p:nvPr/>
        </p:nvSpPr>
        <p:spPr>
          <a:xfrm>
            <a:off x="5551468" y="248852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86A7D75-718E-4822-9233-8B473D7649F6}"/>
              </a:ext>
            </a:extLst>
          </p:cNvPr>
          <p:cNvSpPr/>
          <p:nvPr/>
        </p:nvSpPr>
        <p:spPr>
          <a:xfrm>
            <a:off x="6197009" y="3565756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35C205-78B9-4D54-AEA8-208968807A43}"/>
              </a:ext>
            </a:extLst>
          </p:cNvPr>
          <p:cNvSpPr/>
          <p:nvPr/>
        </p:nvSpPr>
        <p:spPr>
          <a:xfrm>
            <a:off x="7333043" y="419086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5CFF18A-589B-41A0-A280-2087ED5BC5A4}"/>
              </a:ext>
            </a:extLst>
          </p:cNvPr>
          <p:cNvSpPr/>
          <p:nvPr/>
        </p:nvSpPr>
        <p:spPr>
          <a:xfrm>
            <a:off x="5888399" y="306855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6DF59D-FE95-49E7-8135-F0BF8DBA961A}"/>
              </a:ext>
            </a:extLst>
          </p:cNvPr>
          <p:cNvSpPr/>
          <p:nvPr/>
        </p:nvSpPr>
        <p:spPr>
          <a:xfrm>
            <a:off x="6760662" y="393723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5ACD0-EA6A-4D2B-9546-90E99596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8D291-2B72-41BF-B81A-D89AC7B19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69CDB8-FA8F-4D50-AEE3-193B2A225C9D}"/>
              </a:ext>
            </a:extLst>
          </p:cNvPr>
          <p:cNvGrpSpPr/>
          <p:nvPr/>
        </p:nvGrpSpPr>
        <p:grpSpPr>
          <a:xfrm>
            <a:off x="4028873" y="2057400"/>
            <a:ext cx="4134255" cy="2743200"/>
            <a:chOff x="2504872" y="1828800"/>
            <a:chExt cx="4134255" cy="2743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16623D-84F8-43AF-90FF-E3173AFCDAFF}"/>
                </a:ext>
              </a:extLst>
            </p:cNvPr>
            <p:cNvGrpSpPr/>
            <p:nvPr/>
          </p:nvGrpSpPr>
          <p:grpSpPr>
            <a:xfrm>
              <a:off x="2743200" y="1828800"/>
              <a:ext cx="3657600" cy="2743200"/>
              <a:chOff x="2743200" y="1828800"/>
              <a:chExt cx="3657600" cy="2743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405AE5-ED93-4252-93D0-FDAB2C8D7A55}"/>
                  </a:ext>
                </a:extLst>
              </p:cNvPr>
              <p:cNvSpPr/>
              <p:nvPr/>
            </p:nvSpPr>
            <p:spPr>
              <a:xfrm>
                <a:off x="27432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94C0C3-4934-47B3-B555-99C978461104}"/>
                  </a:ext>
                </a:extLst>
              </p:cNvPr>
              <p:cNvSpPr/>
              <p:nvPr/>
            </p:nvSpPr>
            <p:spPr>
              <a:xfrm>
                <a:off x="36576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9F7066-83E8-4D4C-AA36-C519D573AEB6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4C78F-C37F-43CF-8253-5EC7002A23EA}"/>
                  </a:ext>
                </a:extLst>
              </p:cNvPr>
              <p:cNvSpPr/>
              <p:nvPr/>
            </p:nvSpPr>
            <p:spPr>
              <a:xfrm>
                <a:off x="54864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93BF7C-BA8C-4B4C-A9E7-AF0D0D341B87}"/>
                  </a:ext>
                </a:extLst>
              </p:cNvPr>
              <p:cNvSpPr/>
              <p:nvPr/>
            </p:nvSpPr>
            <p:spPr>
              <a:xfrm>
                <a:off x="27432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EF1339-1D04-4448-923E-195CA13D8FB5}"/>
                  </a:ext>
                </a:extLst>
              </p:cNvPr>
              <p:cNvSpPr/>
              <p:nvPr/>
            </p:nvSpPr>
            <p:spPr>
              <a:xfrm>
                <a:off x="36576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6C685A-4E08-487B-BD4D-40A81AF359FC}"/>
                  </a:ext>
                </a:extLst>
              </p:cNvPr>
              <p:cNvSpPr/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814C1FF-9949-41E5-BE58-92FB7B8ABDF8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D7A6AE-8750-423C-A912-10F3B445E597}"/>
                  </a:ext>
                </a:extLst>
              </p:cNvPr>
              <p:cNvSpPr/>
              <p:nvPr/>
            </p:nvSpPr>
            <p:spPr>
              <a:xfrm>
                <a:off x="27432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5D37A7-0F8D-4F7E-AD05-7A4443DC9EC2}"/>
                  </a:ext>
                </a:extLst>
              </p:cNvPr>
              <p:cNvSpPr/>
              <p:nvPr/>
            </p:nvSpPr>
            <p:spPr>
              <a:xfrm>
                <a:off x="36576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EE23E2-F48E-43D2-B0C6-E10ADA57C4AA}"/>
                  </a:ext>
                </a:extLst>
              </p:cNvPr>
              <p:cNvSpPr/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AF88FA-FD26-42CD-BC46-6EDFD5B77F59}"/>
                  </a:ext>
                </a:extLst>
              </p:cNvPr>
              <p:cNvSpPr/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4E2DA1-A34E-465F-B7BC-898627EBF5D8}"/>
                </a:ext>
              </a:extLst>
            </p:cNvPr>
            <p:cNvSpPr/>
            <p:nvPr/>
          </p:nvSpPr>
          <p:spPr>
            <a:xfrm>
              <a:off x="2504872" y="2018489"/>
              <a:ext cx="4134255" cy="2363821"/>
            </a:xfrm>
            <a:custGeom>
              <a:avLst/>
              <a:gdLst>
                <a:gd name="connsiteX0" fmla="*/ 0 w 4134255"/>
                <a:gd name="connsiteY0" fmla="*/ 0 h 2363821"/>
                <a:gd name="connsiteX1" fmla="*/ 1605064 w 4134255"/>
                <a:gd name="connsiteY1" fmla="*/ 340468 h 2363821"/>
                <a:gd name="connsiteX2" fmla="*/ 2295728 w 4134255"/>
                <a:gd name="connsiteY2" fmla="*/ 1439694 h 2363821"/>
                <a:gd name="connsiteX3" fmla="*/ 4134255 w 4134255"/>
                <a:gd name="connsiteY3" fmla="*/ 2363821 h 2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255" h="2363821">
                  <a:moveTo>
                    <a:pt x="0" y="0"/>
                  </a:moveTo>
                  <a:cubicBezTo>
                    <a:pt x="611221" y="50259"/>
                    <a:pt x="1222443" y="100519"/>
                    <a:pt x="1605064" y="340468"/>
                  </a:cubicBezTo>
                  <a:cubicBezTo>
                    <a:pt x="1987685" y="580417"/>
                    <a:pt x="1874196" y="1102469"/>
                    <a:pt x="2295728" y="1439694"/>
                  </a:cubicBezTo>
                  <a:cubicBezTo>
                    <a:pt x="2717260" y="1776919"/>
                    <a:pt x="3425757" y="2070370"/>
                    <a:pt x="4134255" y="2363821"/>
                  </a:cubicBezTo>
                </a:path>
              </a:pathLst>
            </a:custGeom>
            <a:noFill/>
            <a:ln w="571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8A8690-9E37-48C6-BFFF-3667A474BDDE}"/>
                </a:ext>
              </a:extLst>
            </p:cNvPr>
            <p:cNvCxnSpPr>
              <a:cxnSpLocks/>
            </p:cNvCxnSpPr>
            <p:nvPr/>
          </p:nvCxnSpPr>
          <p:spPr>
            <a:xfrm>
              <a:off x="3210560" y="2082800"/>
              <a:ext cx="909320" cy="254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471CBE-4BDB-4968-BD37-E266522A20F5}"/>
                </a:ext>
              </a:extLst>
            </p:cNvPr>
            <p:cNvCxnSpPr>
              <a:cxnSpLocks/>
            </p:cNvCxnSpPr>
            <p:nvPr/>
          </p:nvCxnSpPr>
          <p:spPr>
            <a:xfrm>
              <a:off x="4124960" y="2357120"/>
              <a:ext cx="336550" cy="57848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7FD5C4-E9E8-4BED-A06C-85F27B478491}"/>
                </a:ext>
              </a:extLst>
            </p:cNvPr>
            <p:cNvCxnSpPr>
              <a:cxnSpLocks/>
            </p:cNvCxnSpPr>
            <p:nvPr/>
          </p:nvCxnSpPr>
          <p:spPr>
            <a:xfrm>
              <a:off x="5341620" y="3802380"/>
              <a:ext cx="566420" cy="2565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4FAF7A-3770-4D26-8CB3-F6FE196598A2}"/>
                </a:ext>
              </a:extLst>
            </p:cNvPr>
            <p:cNvCxnSpPr>
              <a:cxnSpLocks/>
            </p:cNvCxnSpPr>
            <p:nvPr/>
          </p:nvCxnSpPr>
          <p:spPr>
            <a:xfrm>
              <a:off x="4455795" y="2926080"/>
              <a:ext cx="316230" cy="5029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318CBA-39BF-41B9-B80C-3856E4AF935C}"/>
                </a:ext>
              </a:extLst>
            </p:cNvPr>
            <p:cNvSpPr/>
            <p:nvPr/>
          </p:nvSpPr>
          <p:spPr>
            <a:xfrm>
              <a:off x="3126038" y="1990787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4F91B0-B4A6-4F67-8347-2CC79DB18F61}"/>
                </a:ext>
              </a:extLst>
            </p:cNvPr>
            <p:cNvSpPr/>
            <p:nvPr/>
          </p:nvSpPr>
          <p:spPr>
            <a:xfrm>
              <a:off x="4027467" y="2259923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082D26-753F-402E-A265-EC48E4C8BE9D}"/>
                </a:ext>
              </a:extLst>
            </p:cNvPr>
            <p:cNvSpPr/>
            <p:nvPr/>
          </p:nvSpPr>
          <p:spPr>
            <a:xfrm>
              <a:off x="4673008" y="3337156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59E5E6-F84D-4E34-A198-C880BF890D01}"/>
                </a:ext>
              </a:extLst>
            </p:cNvPr>
            <p:cNvSpPr/>
            <p:nvPr/>
          </p:nvSpPr>
          <p:spPr>
            <a:xfrm>
              <a:off x="5809042" y="3962267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FEBA8E-C291-4550-BF74-9CCEE0E6CEBC}"/>
                </a:ext>
              </a:extLst>
            </p:cNvPr>
            <p:cNvSpPr/>
            <p:nvPr/>
          </p:nvSpPr>
          <p:spPr>
            <a:xfrm>
              <a:off x="4364398" y="283995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31B75D-E17A-495E-AD79-7B472BA65274}"/>
                </a:ext>
              </a:extLst>
            </p:cNvPr>
            <p:cNvSpPr/>
            <p:nvPr/>
          </p:nvSpPr>
          <p:spPr>
            <a:xfrm>
              <a:off x="5236661" y="3708631"/>
              <a:ext cx="184826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A5D2B2-79CF-41C4-A909-4BF16181344C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3436620"/>
              <a:ext cx="556260" cy="3581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96E06DE-2A53-48D0-A65E-1408F757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B9EDB6-8E03-4402-AF17-99D0943DD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616CFD-104A-4B7A-8689-83C3856C45A2}"/>
              </a:ext>
            </a:extLst>
          </p:cNvPr>
          <p:cNvGrpSpPr/>
          <p:nvPr/>
        </p:nvGrpSpPr>
        <p:grpSpPr>
          <a:xfrm>
            <a:off x="4028873" y="2057400"/>
            <a:ext cx="4134255" cy="2743200"/>
            <a:chOff x="2504872" y="1828800"/>
            <a:chExt cx="4134255" cy="2743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16623D-84F8-43AF-90FF-E3173AFCDAFF}"/>
                </a:ext>
              </a:extLst>
            </p:cNvPr>
            <p:cNvGrpSpPr/>
            <p:nvPr/>
          </p:nvGrpSpPr>
          <p:grpSpPr>
            <a:xfrm>
              <a:off x="2743200" y="1828800"/>
              <a:ext cx="3657600" cy="2743200"/>
              <a:chOff x="2743200" y="1828800"/>
              <a:chExt cx="3657600" cy="2743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405AE5-ED93-4252-93D0-FDAB2C8D7A55}"/>
                  </a:ext>
                </a:extLst>
              </p:cNvPr>
              <p:cNvSpPr/>
              <p:nvPr/>
            </p:nvSpPr>
            <p:spPr>
              <a:xfrm>
                <a:off x="27432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94C0C3-4934-47B3-B555-99C978461104}"/>
                  </a:ext>
                </a:extLst>
              </p:cNvPr>
              <p:cNvSpPr/>
              <p:nvPr/>
            </p:nvSpPr>
            <p:spPr>
              <a:xfrm>
                <a:off x="36576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9F7066-83E8-4D4C-AA36-C519D573AEB6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4C78F-C37F-43CF-8253-5EC7002A23EA}"/>
                  </a:ext>
                </a:extLst>
              </p:cNvPr>
              <p:cNvSpPr/>
              <p:nvPr/>
            </p:nvSpPr>
            <p:spPr>
              <a:xfrm>
                <a:off x="5486400" y="1828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93BF7C-BA8C-4B4C-A9E7-AF0D0D341B87}"/>
                  </a:ext>
                </a:extLst>
              </p:cNvPr>
              <p:cNvSpPr/>
              <p:nvPr/>
            </p:nvSpPr>
            <p:spPr>
              <a:xfrm>
                <a:off x="27432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EF1339-1D04-4448-923E-195CA13D8FB5}"/>
                  </a:ext>
                </a:extLst>
              </p:cNvPr>
              <p:cNvSpPr/>
              <p:nvPr/>
            </p:nvSpPr>
            <p:spPr>
              <a:xfrm>
                <a:off x="36576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6C685A-4E08-487B-BD4D-40A81AF359FC}"/>
                  </a:ext>
                </a:extLst>
              </p:cNvPr>
              <p:cNvSpPr/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814C1FF-9949-41E5-BE58-92FB7B8ABDF8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D7A6AE-8750-423C-A912-10F3B445E597}"/>
                  </a:ext>
                </a:extLst>
              </p:cNvPr>
              <p:cNvSpPr/>
              <p:nvPr/>
            </p:nvSpPr>
            <p:spPr>
              <a:xfrm>
                <a:off x="27432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5D37A7-0F8D-4F7E-AD05-7A4443DC9EC2}"/>
                  </a:ext>
                </a:extLst>
              </p:cNvPr>
              <p:cNvSpPr/>
              <p:nvPr/>
            </p:nvSpPr>
            <p:spPr>
              <a:xfrm>
                <a:off x="36576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EE23E2-F48E-43D2-B0C6-E10ADA57C4AA}"/>
                  </a:ext>
                </a:extLst>
              </p:cNvPr>
              <p:cNvSpPr/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AF88FA-FD26-42CD-BC46-6EDFD5B77F59}"/>
                  </a:ext>
                </a:extLst>
              </p:cNvPr>
              <p:cNvSpPr/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4E2DA1-A34E-465F-B7BC-898627EBF5D8}"/>
                </a:ext>
              </a:extLst>
            </p:cNvPr>
            <p:cNvSpPr/>
            <p:nvPr/>
          </p:nvSpPr>
          <p:spPr>
            <a:xfrm>
              <a:off x="2504872" y="2018489"/>
              <a:ext cx="4134255" cy="2363821"/>
            </a:xfrm>
            <a:custGeom>
              <a:avLst/>
              <a:gdLst>
                <a:gd name="connsiteX0" fmla="*/ 0 w 4134255"/>
                <a:gd name="connsiteY0" fmla="*/ 0 h 2363821"/>
                <a:gd name="connsiteX1" fmla="*/ 1605064 w 4134255"/>
                <a:gd name="connsiteY1" fmla="*/ 340468 h 2363821"/>
                <a:gd name="connsiteX2" fmla="*/ 2295728 w 4134255"/>
                <a:gd name="connsiteY2" fmla="*/ 1439694 h 2363821"/>
                <a:gd name="connsiteX3" fmla="*/ 4134255 w 4134255"/>
                <a:gd name="connsiteY3" fmla="*/ 2363821 h 2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255" h="2363821">
                  <a:moveTo>
                    <a:pt x="0" y="0"/>
                  </a:moveTo>
                  <a:cubicBezTo>
                    <a:pt x="611221" y="50259"/>
                    <a:pt x="1222443" y="100519"/>
                    <a:pt x="1605064" y="340468"/>
                  </a:cubicBezTo>
                  <a:cubicBezTo>
                    <a:pt x="1987685" y="580417"/>
                    <a:pt x="1874196" y="1102469"/>
                    <a:pt x="2295728" y="1439694"/>
                  </a:cubicBezTo>
                  <a:cubicBezTo>
                    <a:pt x="2717260" y="1776919"/>
                    <a:pt x="3425757" y="2070370"/>
                    <a:pt x="4134255" y="2363821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404897-E354-4B85-8A24-1DC1108D3C48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1A6B7C-3D9C-4CAC-BD5D-FFF6CA96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AF15450-F645-4FAA-90F6-CEC6D394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6623D-84F8-43AF-90FF-E3173AFCDAFF}"/>
              </a:ext>
            </a:extLst>
          </p:cNvPr>
          <p:cNvGrpSpPr/>
          <p:nvPr/>
        </p:nvGrpSpPr>
        <p:grpSpPr>
          <a:xfrm>
            <a:off x="4267201" y="2057400"/>
            <a:ext cx="3657600" cy="2743200"/>
            <a:chOff x="2743200" y="1828800"/>
            <a:chExt cx="36576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05AE5-ED93-4252-93D0-FDAB2C8D7A55}"/>
                </a:ext>
              </a:extLst>
            </p:cNvPr>
            <p:cNvSpPr/>
            <p:nvPr/>
          </p:nvSpPr>
          <p:spPr>
            <a:xfrm>
              <a:off x="27432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94C0C3-4934-47B3-B555-99C978461104}"/>
                </a:ext>
              </a:extLst>
            </p:cNvPr>
            <p:cNvSpPr/>
            <p:nvPr/>
          </p:nvSpPr>
          <p:spPr>
            <a:xfrm>
              <a:off x="3657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9F7066-83E8-4D4C-AA36-C519D573AEB6}"/>
                </a:ext>
              </a:extLst>
            </p:cNvPr>
            <p:cNvSpPr/>
            <p:nvPr/>
          </p:nvSpPr>
          <p:spPr>
            <a:xfrm>
              <a:off x="45720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4C78F-C37F-43CF-8253-5EC7002A23EA}"/>
                </a:ext>
              </a:extLst>
            </p:cNvPr>
            <p:cNvSpPr/>
            <p:nvPr/>
          </p:nvSpPr>
          <p:spPr>
            <a:xfrm>
              <a:off x="54864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93BF7C-BA8C-4B4C-A9E7-AF0D0D341B87}"/>
                </a:ext>
              </a:extLst>
            </p:cNvPr>
            <p:cNvSpPr/>
            <p:nvPr/>
          </p:nvSpPr>
          <p:spPr>
            <a:xfrm>
              <a:off x="27432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F1339-1D04-4448-923E-195CA13D8FB5}"/>
                </a:ext>
              </a:extLst>
            </p:cNvPr>
            <p:cNvSpPr/>
            <p:nvPr/>
          </p:nvSpPr>
          <p:spPr>
            <a:xfrm>
              <a:off x="36576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C685A-4E08-487B-BD4D-40A81AF359FC}"/>
                </a:ext>
              </a:extLst>
            </p:cNvPr>
            <p:cNvSpPr/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4C1FF-9949-41E5-BE58-92FB7B8ABDF8}"/>
                </a:ext>
              </a:extLst>
            </p:cNvPr>
            <p:cNvSpPr/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D7A6AE-8750-423C-A912-10F3B445E597}"/>
                </a:ext>
              </a:extLst>
            </p:cNvPr>
            <p:cNvSpPr/>
            <p:nvPr/>
          </p:nvSpPr>
          <p:spPr>
            <a:xfrm>
              <a:off x="27432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D37A7-0F8D-4F7E-AD05-7A4443DC9EC2}"/>
                </a:ext>
              </a:extLst>
            </p:cNvPr>
            <p:cNvSpPr/>
            <p:nvPr/>
          </p:nvSpPr>
          <p:spPr>
            <a:xfrm>
              <a:off x="36576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EE23E2-F48E-43D2-B0C6-E10ADA57C4AA}"/>
                </a:ext>
              </a:extLst>
            </p:cNvPr>
            <p:cNvSpPr/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AF88FA-FD26-42CD-BC46-6EDFD5B77F59}"/>
                </a:ext>
              </a:extLst>
            </p:cNvPr>
            <p:cNvSpPr/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31E0ED7-2125-4F2B-A510-6C0D802AFE33}"/>
              </a:ext>
            </a:extLst>
          </p:cNvPr>
          <p:cNvSpPr/>
          <p:nvPr/>
        </p:nvSpPr>
        <p:spPr>
          <a:xfrm>
            <a:off x="3963324" y="3676567"/>
            <a:ext cx="2367280" cy="1494871"/>
          </a:xfrm>
          <a:custGeom>
            <a:avLst/>
            <a:gdLst>
              <a:gd name="connsiteX0" fmla="*/ 0 w 2367280"/>
              <a:gd name="connsiteY0" fmla="*/ 31831 h 1494871"/>
              <a:gd name="connsiteX1" fmla="*/ 1341120 w 2367280"/>
              <a:gd name="connsiteY1" fmla="*/ 113111 h 1494871"/>
              <a:gd name="connsiteX2" fmla="*/ 2194560 w 2367280"/>
              <a:gd name="connsiteY2" fmla="*/ 956391 h 1494871"/>
              <a:gd name="connsiteX3" fmla="*/ 2367280 w 2367280"/>
              <a:gd name="connsiteY3" fmla="*/ 1494871 h 14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494871">
                <a:moveTo>
                  <a:pt x="0" y="31831"/>
                </a:moveTo>
                <a:cubicBezTo>
                  <a:pt x="487680" y="-4576"/>
                  <a:pt x="975360" y="-40982"/>
                  <a:pt x="1341120" y="113111"/>
                </a:cubicBezTo>
                <a:cubicBezTo>
                  <a:pt x="1706880" y="267204"/>
                  <a:pt x="2023533" y="726098"/>
                  <a:pt x="2194560" y="956391"/>
                </a:cubicBezTo>
                <a:cubicBezTo>
                  <a:pt x="2365587" y="1186684"/>
                  <a:pt x="2366433" y="1340777"/>
                  <a:pt x="2367280" y="149487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6BEA4-2935-A006-35C9-B19629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Contouring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4E2DA1-A34E-465F-B7BC-898627EBF5D8}"/>
              </a:ext>
            </a:extLst>
          </p:cNvPr>
          <p:cNvSpPr/>
          <p:nvPr/>
        </p:nvSpPr>
        <p:spPr>
          <a:xfrm>
            <a:off x="4028873" y="2247089"/>
            <a:ext cx="4134255" cy="2363821"/>
          </a:xfrm>
          <a:custGeom>
            <a:avLst/>
            <a:gdLst>
              <a:gd name="connsiteX0" fmla="*/ 0 w 4134255"/>
              <a:gd name="connsiteY0" fmla="*/ 0 h 2363821"/>
              <a:gd name="connsiteX1" fmla="*/ 1605064 w 4134255"/>
              <a:gd name="connsiteY1" fmla="*/ 340468 h 2363821"/>
              <a:gd name="connsiteX2" fmla="*/ 2295728 w 4134255"/>
              <a:gd name="connsiteY2" fmla="*/ 1439694 h 2363821"/>
              <a:gd name="connsiteX3" fmla="*/ 4134255 w 4134255"/>
              <a:gd name="connsiteY3" fmla="*/ 2363821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255" h="2363821">
                <a:moveTo>
                  <a:pt x="0" y="0"/>
                </a:moveTo>
                <a:cubicBezTo>
                  <a:pt x="611221" y="50259"/>
                  <a:pt x="1222443" y="100519"/>
                  <a:pt x="1605064" y="340468"/>
                </a:cubicBezTo>
                <a:cubicBezTo>
                  <a:pt x="1987685" y="580417"/>
                  <a:pt x="1874196" y="1102469"/>
                  <a:pt x="2295728" y="1439694"/>
                </a:cubicBezTo>
                <a:cubicBezTo>
                  <a:pt x="2717260" y="1776919"/>
                  <a:pt x="3425757" y="2070370"/>
                  <a:pt x="4134255" y="2363821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0C3AB6-7DB8-4675-B334-C1673874E33B}"/>
              </a:ext>
            </a:extLst>
          </p:cNvPr>
          <p:cNvSpPr/>
          <p:nvPr/>
        </p:nvSpPr>
        <p:spPr>
          <a:xfrm>
            <a:off x="5599882" y="343431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990742-7F83-450E-931C-5BF36027ECEB}"/>
              </a:ext>
            </a:extLst>
          </p:cNvPr>
          <p:cNvSpPr/>
          <p:nvPr/>
        </p:nvSpPr>
        <p:spPr>
          <a:xfrm>
            <a:off x="4650039" y="221938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0838BF-C71B-49CA-82AB-BE9D5451765A}"/>
              </a:ext>
            </a:extLst>
          </p:cNvPr>
          <p:cNvSpPr/>
          <p:nvPr/>
        </p:nvSpPr>
        <p:spPr>
          <a:xfrm>
            <a:off x="5551468" y="2488523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13F060-88C0-42DA-88ED-59C1E45369C9}"/>
              </a:ext>
            </a:extLst>
          </p:cNvPr>
          <p:cNvSpPr/>
          <p:nvPr/>
        </p:nvSpPr>
        <p:spPr>
          <a:xfrm>
            <a:off x="6197009" y="3565756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9CA610-9476-4735-991E-790AA7581EAF}"/>
              </a:ext>
            </a:extLst>
          </p:cNvPr>
          <p:cNvSpPr/>
          <p:nvPr/>
        </p:nvSpPr>
        <p:spPr>
          <a:xfrm>
            <a:off x="7333043" y="419086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4875AB-3C0E-4D11-8945-A6AA62D3E88C}"/>
              </a:ext>
            </a:extLst>
          </p:cNvPr>
          <p:cNvSpPr/>
          <p:nvPr/>
        </p:nvSpPr>
        <p:spPr>
          <a:xfrm>
            <a:off x="4615859" y="360195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C1663C-4ECA-40EF-9AE8-DC24D59C75FE}"/>
              </a:ext>
            </a:extLst>
          </p:cNvPr>
          <p:cNvSpPr/>
          <p:nvPr/>
        </p:nvSpPr>
        <p:spPr>
          <a:xfrm>
            <a:off x="6364422" y="4203931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C77B503-5E45-4018-B007-1EACAFF4AD64}"/>
              </a:ext>
            </a:extLst>
          </p:cNvPr>
          <p:cNvSpPr/>
          <p:nvPr/>
        </p:nvSpPr>
        <p:spPr>
          <a:xfrm>
            <a:off x="5725223" y="4114667"/>
            <a:ext cx="184826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35C893-D7BC-4D39-BB0B-2C81909B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07/04/2023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EC27A61-30B4-448E-8276-2EBA9AE98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66CCC8-B439-4E52-A6D4-4C0C393BA4B8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567</Words>
  <Application>Microsoft Office PowerPoint</Application>
  <PresentationFormat>Widescreen</PresentationFormat>
  <Paragraphs>174</Paragraphs>
  <Slides>36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Consolas</vt:lpstr>
      <vt:lpstr>Office Theme</vt:lpstr>
      <vt:lpstr>Feature-Preserving Offset Mesh Generation from Topology-Adapted Octrees</vt:lpstr>
      <vt:lpstr>Minkowski Sum</vt:lpstr>
      <vt:lpstr>Offset Examples 2D</vt:lpstr>
      <vt:lpstr>Offset Examples 3D</vt:lpstr>
      <vt:lpstr>Overview</vt:lpstr>
      <vt:lpstr>Dual Contouring</vt:lpstr>
      <vt:lpstr>Dual Contouring</vt:lpstr>
      <vt:lpstr>Dual Contouring</vt:lpstr>
      <vt:lpstr>Dual Contouring</vt:lpstr>
      <vt:lpstr>Dual Contouring</vt:lpstr>
      <vt:lpstr>Dual Contouring</vt:lpstr>
      <vt:lpstr>Dual Contouring</vt:lpstr>
      <vt:lpstr>Dual Contouring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Dual Contouring – Octree Generation</vt:lpstr>
      <vt:lpstr>Remeshing</vt:lpstr>
      <vt:lpstr>Remeshing</vt:lpstr>
      <vt:lpstr>Remeshing</vt:lpstr>
      <vt:lpstr>Remeshing</vt:lpstr>
      <vt:lpstr>Remeshing</vt:lpstr>
      <vt:lpstr>Results - Remeshing</vt:lpstr>
      <vt:lpstr>Results</vt:lpstr>
      <vt:lpstr>Results</vt:lpstr>
      <vt:lpstr>Limitations – Self-Intersections</vt:lpstr>
      <vt:lpstr>Limitations – Self-Intersections</vt:lpstr>
      <vt:lpstr>Thingi 10k – 10% offset</vt:lpstr>
      <vt:lpstr>Thingi 10k – 5% offset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Feature-Preserving Offset Mesh Generation from Topology-Adapted Octrees</dc:title>
  <dc:creator>Daniel Zint</dc:creator>
  <cp:lastModifiedBy>Daniel Zint</cp:lastModifiedBy>
  <cp:revision>85</cp:revision>
  <dcterms:created xsi:type="dcterms:W3CDTF">2023-04-19T03:11:01Z</dcterms:created>
  <dcterms:modified xsi:type="dcterms:W3CDTF">2023-07-02T08:53:47Z</dcterms:modified>
</cp:coreProperties>
</file>